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303" r:id="rId3"/>
    <p:sldId id="261" r:id="rId4"/>
    <p:sldId id="281" r:id="rId5"/>
    <p:sldId id="283" r:id="rId6"/>
    <p:sldId id="285" r:id="rId7"/>
    <p:sldId id="286" r:id="rId8"/>
    <p:sldId id="290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300" r:id="rId17"/>
    <p:sldId id="301" r:id="rId18"/>
    <p:sldId id="30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2C9"/>
    <a:srgbClr val="29705B"/>
    <a:srgbClr val="113625"/>
    <a:srgbClr val="215949"/>
    <a:srgbClr val="FE0000"/>
    <a:srgbClr val="091F17"/>
    <a:srgbClr val="184437"/>
    <a:srgbClr val="112B22"/>
    <a:srgbClr val="13352B"/>
    <a:srgbClr val="0922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34" autoAdjust="0"/>
    <p:restoredTop sz="94660"/>
  </p:normalViewPr>
  <p:slideViewPr>
    <p:cSldViewPr snapToGrid="0">
      <p:cViewPr>
        <p:scale>
          <a:sx n="75" d="100"/>
          <a:sy n="75" d="100"/>
        </p:scale>
        <p:origin x="1812" y="9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B1CBB-3AF9-4887-8866-7F549ECD6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9BD818-3BD9-4414-9793-AF5C3C78B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435C52-FC2A-4620-8940-9ACBD70D6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7CB56D-D5AA-4947-84F5-DEF2803DB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2ECFD8-5DDB-480C-99BD-259D777E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35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A0227-0A63-49F1-9EA1-EDE08271F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A073AE-C530-47D9-95C2-167561650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231C4D-E19F-44CF-97BE-B7F3129A3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EFA3B0-788D-4244-9A28-EFE1EC17C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54275E-C13F-4FAC-B5FC-EEDECBC7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7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D12C98-BD93-48C3-8251-28A32E60A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4CCC73-B272-4FF4-A8D3-0527855C0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B9D330-B4FA-411E-8AFC-AEB131D2C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B25BE4-8354-47DE-9594-C645FD39F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1EDAAF-0CE8-4B93-AAF8-1EF1D1B4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752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16CC9-9225-4A96-A275-9935CC7B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403B91-EA27-48A9-9A2B-A1CEB9959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4827F1-E428-4B49-B044-FD10D2DE9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DCD44F-1FFB-49DA-BA4B-82BC8E419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8FAE2F-E963-4539-BD44-E04C0407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911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A3BB4-7B04-4E3D-BA2B-B696CD7AF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34470A-31BD-4EA4-B767-223A12A79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CA78BA-0727-4DF3-80EE-A73468490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601C5E-F675-4509-803A-02ED53B7A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79738-32CF-4D13-BDA0-E6E87543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29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D9691-AD5D-4447-96A4-91D0095CB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AEF772-F2E2-40BE-903F-EDE32951B4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ECB8A2-1B5F-4EB7-9F2D-CEF5070B1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431A36-989F-4482-B7AC-4286E5DB8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FA173D-CB1E-4170-9FB8-5F20D8AE9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11D28D-D6D9-4CA5-BA64-03909C5F5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85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E02D8-6AED-4C18-9356-01D82B444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F9A071-F319-4CFA-A474-0E04C0CEE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F79143-1A42-482B-A2AF-402423781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DEFE47-2A25-4EED-8B23-2AA630E88F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1B8BCB-2595-41F2-BDC8-3C2548254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EE0080-28E7-49FD-B879-84A5697A9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B49DA5-4F3D-4621-A836-88618B4AB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8AE47E-05A9-459B-BCCF-5E2AF1950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14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DF045-B70A-47C9-9718-BB44547C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619F72-CC11-4225-8260-8A5EE6F37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C466B9-0C5F-4639-85ED-026BE424B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4AC15E-426E-4A22-A0E1-857EF4C03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917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7DA4B3-3E0E-483E-BFD1-A2140918D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11DF09-E154-4F12-A8F2-16EE87E81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D997BC-75DF-4F85-9972-A613DB29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98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7C73A-6E53-43B1-BC20-2E397C1D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2A014-959F-4D6D-9AD7-E5A3EEBBD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E78F91-3A78-40B5-AEA3-01C0C3306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3EB7BA-CAAD-463E-8273-4333D4B4A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BDE4FE-27FB-4E2E-B4D7-6D3DFDD53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FBFF82-EA75-490C-B640-172DA61FD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459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6B193-39BB-487B-BF99-7186BA42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8E2EC8-AC15-413E-92F4-CAAE58820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D70AFD-75C4-4A41-B0BF-99C357BC4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076953-3148-4314-81EA-E3685EA04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389023-1283-449C-B251-557ADA3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CB22BA-9741-4CA5-A388-25F3E747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001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592363-FD36-4F6D-8717-F768C5B51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690C40-6723-4D71-88BE-A5F0061C8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3F2172-697E-4CB1-8023-278449D553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160E0-445E-4FF9-9543-D36B1F2A51AA}" type="datetimeFigureOut">
              <a:rPr lang="ko-KR" altLang="en-US" smtClean="0"/>
              <a:t>2024-01-09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00ABBD-35F0-4ED1-8FD3-BC512B538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14EED-6C22-414F-BDF1-A4E90431C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186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A0324A65-3278-4CF6-B051-3F8A606E6198}"/>
              </a:ext>
            </a:extLst>
          </p:cNvPr>
          <p:cNvSpPr txBox="1">
            <a:spLocks/>
          </p:cNvSpPr>
          <p:nvPr/>
        </p:nvSpPr>
        <p:spPr>
          <a:xfrm>
            <a:off x="266699" y="5131207"/>
            <a:ext cx="4044044" cy="830508"/>
          </a:xfrm>
          <a:prstGeom prst="rect">
            <a:avLst/>
          </a:prstGeom>
        </p:spPr>
        <p:txBody>
          <a:bodyPr vert="horz" lIns="91440" tIns="18000" rIns="91440" bIns="1800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ko-KR" altLang="en-US" sz="12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04B6F1-AAA8-4508-A44E-5A3F91C9E3F7}"/>
              </a:ext>
            </a:extLst>
          </p:cNvPr>
          <p:cNvSpPr txBox="1"/>
          <p:nvPr/>
        </p:nvSpPr>
        <p:spPr>
          <a:xfrm>
            <a:off x="266699" y="316734"/>
            <a:ext cx="8401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프론트엔드</a:t>
            </a:r>
            <a:r>
              <a:rPr lang="en-US" altLang="ko-KR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(React, PHP), </a:t>
            </a:r>
            <a:r>
              <a:rPr lang="ko-KR" altLang="en-US" dirty="0" err="1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플러터</a:t>
            </a:r>
            <a:r>
              <a:rPr lang="en-US" altLang="ko-KR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(Flutter)</a:t>
            </a:r>
            <a:r>
              <a:rPr lang="ko-KR" altLang="en-US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활용 웹</a:t>
            </a:r>
            <a:r>
              <a:rPr lang="en-US" altLang="ko-KR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&amp;</a:t>
            </a:r>
            <a:r>
              <a:rPr lang="ko-KR" altLang="en-US" dirty="0" err="1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앱개발</a:t>
            </a:r>
            <a:r>
              <a:rPr lang="ko-KR" altLang="en-US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 </a:t>
            </a:r>
            <a:r>
              <a:rPr lang="en-US" altLang="ko-KR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en-US" altLang="ko-KR" b="1" dirty="0" smtClean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3</a:t>
            </a:r>
            <a:r>
              <a:rPr lang="ko-KR" altLang="en-US" b="1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차</a:t>
            </a:r>
            <a:r>
              <a:rPr lang="ko-KR" altLang="en-US" b="1" dirty="0" smtClean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b="1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프로젝트  </a:t>
            </a:r>
            <a:r>
              <a:rPr lang="en-US" altLang="ko-KR" sz="1100" dirty="0" smtClean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2024.01.09 </a:t>
            </a:r>
            <a:r>
              <a:rPr lang="ko-KR" altLang="en-US" sz="1100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제출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205" y="2874152"/>
            <a:ext cx="4295590" cy="110969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137399" y="5638376"/>
            <a:ext cx="4691997" cy="885448"/>
            <a:chOff x="6887240" y="5463012"/>
            <a:chExt cx="5161197" cy="885448"/>
          </a:xfrm>
        </p:grpSpPr>
        <p:sp>
          <p:nvSpPr>
            <p:cNvPr id="13" name="제목 1">
              <a:extLst>
                <a:ext uri="{FF2B5EF4-FFF2-40B4-BE49-F238E27FC236}">
                  <a16:creationId xmlns:a16="http://schemas.microsoft.com/office/drawing/2014/main" id="{84D4D94E-CC19-40E1-B5EB-0EF0D45A0386}"/>
                </a:ext>
              </a:extLst>
            </p:cNvPr>
            <p:cNvSpPr txBox="1">
              <a:spLocks/>
            </p:cNvSpPr>
            <p:nvPr/>
          </p:nvSpPr>
          <p:spPr>
            <a:xfrm>
              <a:off x="6887240" y="5463012"/>
              <a:ext cx="5161197" cy="478070"/>
            </a:xfrm>
            <a:prstGeom prst="rect">
              <a:avLst/>
            </a:prstGeom>
          </p:spPr>
          <p:txBody>
            <a:bodyPr vert="horz" lIns="91440" tIns="18000" rIns="91440" bIns="18000" rtlCol="0" anchor="t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lang="ko-KR" altLang="en-US" sz="1800" dirty="0" err="1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아로마티카</a:t>
              </a:r>
              <a:r>
                <a:rPr lang="en-US" altLang="ko-KR" sz="18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(</a:t>
              </a:r>
              <a:r>
                <a:rPr lang="ko-KR" altLang="en-US" sz="1800" dirty="0" err="1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뷰티제품</a:t>
              </a:r>
              <a:r>
                <a:rPr lang="en-US" altLang="ko-KR" sz="18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)</a:t>
              </a:r>
              <a:r>
                <a:rPr lang="ko-KR" altLang="en-US" sz="18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사이트</a:t>
              </a:r>
              <a:r>
                <a:rPr lang="en-US" altLang="ko-KR" sz="18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</a:t>
              </a:r>
              <a:r>
                <a:rPr lang="ko-KR" altLang="en-US" sz="1800" dirty="0" err="1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디벨롭</a:t>
              </a:r>
              <a:r>
                <a:rPr lang="ko-KR" altLang="en-US" sz="18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</a:t>
              </a:r>
              <a:r>
                <a:rPr lang="ko-KR" altLang="en-US" sz="1800" dirty="0" err="1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가이드문서</a:t>
              </a:r>
              <a:endParaRPr lang="en-US" altLang="ko-KR" sz="1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84D4D94E-CC19-40E1-B5EB-0EF0D45A0386}"/>
                </a:ext>
              </a:extLst>
            </p:cNvPr>
            <p:cNvSpPr txBox="1">
              <a:spLocks/>
            </p:cNvSpPr>
            <p:nvPr/>
          </p:nvSpPr>
          <p:spPr>
            <a:xfrm>
              <a:off x="7229568" y="5870390"/>
              <a:ext cx="4818869" cy="478070"/>
            </a:xfrm>
            <a:prstGeom prst="rect">
              <a:avLst/>
            </a:prstGeom>
          </p:spPr>
          <p:txBody>
            <a:bodyPr vert="horz" lIns="91440" tIns="18000" rIns="91440" bIns="18000" rtlCol="0" anchor="t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박정현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0760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656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95300E-E074-47FD-AABF-867FFFA705D8}"/>
              </a:ext>
            </a:extLst>
          </p:cNvPr>
          <p:cNvSpPr txBox="1"/>
          <p:nvPr/>
        </p:nvSpPr>
        <p:spPr>
          <a:xfrm>
            <a:off x="6280686" y="788924"/>
            <a:ext cx="1677777" cy="588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2.  </a:t>
            </a:r>
            <a:r>
              <a:rPr lang="ko-KR" altLang="en-US" sz="2400" b="1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메인영역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18890B-FB17-4FCF-B5A3-DDBA5D6A77E5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933D4F-648E-453A-8804-2C877A9C7AEF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19D0889-0E60-42D7-AD86-17FA12105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sp>
        <p:nvSpPr>
          <p:cNvPr id="40" name="제목 1">
            <a:extLst>
              <a:ext uri="{FF2B5EF4-FFF2-40B4-BE49-F238E27FC236}">
                <a16:creationId xmlns:a16="http://schemas.microsoft.com/office/drawing/2014/main" id="{850176B8-52E6-4C99-94A6-38574559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디자인시안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_ PC </a:t>
            </a:r>
            <a:r>
              <a:rPr lang="en-US" altLang="ko-KR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1B1C742-4EAB-4C54-86E3-2E470FD29D61}"/>
              </a:ext>
            </a:extLst>
          </p:cNvPr>
          <p:cNvGrpSpPr/>
          <p:nvPr/>
        </p:nvGrpSpPr>
        <p:grpSpPr>
          <a:xfrm>
            <a:off x="6381208" y="1602846"/>
            <a:ext cx="390675" cy="400110"/>
            <a:chOff x="7142223" y="643586"/>
            <a:chExt cx="390675" cy="40011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862EDA6-531A-4183-A062-238514ED0F2F}"/>
                </a:ext>
              </a:extLst>
            </p:cNvPr>
            <p:cNvSpPr/>
            <p:nvPr/>
          </p:nvSpPr>
          <p:spPr>
            <a:xfrm>
              <a:off x="7142223" y="648304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8333243-8B8D-4182-A7D6-596CE202D420}"/>
                </a:ext>
              </a:extLst>
            </p:cNvPr>
            <p:cNvSpPr txBox="1"/>
            <p:nvPr/>
          </p:nvSpPr>
          <p:spPr>
            <a:xfrm>
              <a:off x="7215629" y="643586"/>
              <a:ext cx="22674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7</a:t>
              </a:r>
              <a:endParaRPr lang="en-US" altLang="ko-KR" sz="20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037A740-84B6-463F-8C67-8B5CAEE3715F}"/>
              </a:ext>
            </a:extLst>
          </p:cNvPr>
          <p:cNvSpPr txBox="1"/>
          <p:nvPr/>
        </p:nvSpPr>
        <p:spPr>
          <a:xfrm>
            <a:off x="6439799" y="2159564"/>
            <a:ext cx="4507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      </a:t>
            </a:r>
            <a:r>
              <a:rPr lang="ko-KR" altLang="en-US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오버시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7</a:t>
            </a:r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-1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번 이미지처럼 내용 노출</a:t>
            </a:r>
            <a:endParaRPr lang="en-US" altLang="ko-KR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884A21-A94C-404D-BB1D-B2CE90B5C30E}"/>
              </a:ext>
            </a:extLst>
          </p:cNvPr>
          <p:cNvGrpSpPr/>
          <p:nvPr/>
        </p:nvGrpSpPr>
        <p:grpSpPr>
          <a:xfrm>
            <a:off x="6398660" y="2134222"/>
            <a:ext cx="363894" cy="363895"/>
            <a:chOff x="9433249" y="1005939"/>
            <a:chExt cx="363894" cy="363895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98A5FEF-4F9C-41FD-B04E-944A91A8CA24}"/>
                </a:ext>
              </a:extLst>
            </p:cNvPr>
            <p:cNvSpPr/>
            <p:nvPr/>
          </p:nvSpPr>
          <p:spPr>
            <a:xfrm>
              <a:off x="9433249" y="1005940"/>
              <a:ext cx="363894" cy="36389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rgbClr val="215949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1957289-2710-4ABD-9BAF-9806F5DD668C}"/>
                </a:ext>
              </a:extLst>
            </p:cNvPr>
            <p:cNvSpPr txBox="1"/>
            <p:nvPr/>
          </p:nvSpPr>
          <p:spPr>
            <a:xfrm>
              <a:off x="9463135" y="1005939"/>
              <a:ext cx="294599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+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88129BA-10BE-4C55-ADA5-283ED8E193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491"/>
          <a:stretch/>
        </p:blipFill>
        <p:spPr>
          <a:xfrm>
            <a:off x="6369586" y="2672837"/>
            <a:ext cx="5826803" cy="3423504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078CE777-C875-491B-9F6C-6D2DF7C86EF7}"/>
              </a:ext>
            </a:extLst>
          </p:cNvPr>
          <p:cNvSpPr/>
          <p:nvPr/>
        </p:nvSpPr>
        <p:spPr>
          <a:xfrm>
            <a:off x="6603155" y="3599634"/>
            <a:ext cx="5468715" cy="24225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B958416D-145F-4A78-87E5-D1DBF6F4A648}"/>
              </a:ext>
            </a:extLst>
          </p:cNvPr>
          <p:cNvGrpSpPr/>
          <p:nvPr/>
        </p:nvGrpSpPr>
        <p:grpSpPr>
          <a:xfrm>
            <a:off x="6514255" y="3393523"/>
            <a:ext cx="569007" cy="323165"/>
            <a:chOff x="8343515" y="2621279"/>
            <a:chExt cx="517279" cy="323165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9E34451C-617A-4E6C-BB5F-777F6DF66094}"/>
                </a:ext>
              </a:extLst>
            </p:cNvPr>
            <p:cNvSpPr/>
            <p:nvPr/>
          </p:nvSpPr>
          <p:spPr>
            <a:xfrm>
              <a:off x="8343515" y="2639650"/>
              <a:ext cx="517279" cy="28642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B422D63-880B-4A1F-A8A5-12FC685C1BCD}"/>
                </a:ext>
              </a:extLst>
            </p:cNvPr>
            <p:cNvSpPr txBox="1"/>
            <p:nvPr/>
          </p:nvSpPr>
          <p:spPr>
            <a:xfrm>
              <a:off x="8392521" y="2621279"/>
              <a:ext cx="419266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7-1</a:t>
              </a:r>
              <a:endParaRPr lang="en-US" altLang="ko-KR" sz="15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DD72BDA2-FD56-49A7-8E59-6B3E725ED0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957"/>
          <a:stretch/>
        </p:blipFill>
        <p:spPr>
          <a:xfrm>
            <a:off x="0" y="870630"/>
            <a:ext cx="6090406" cy="6122958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825101" y="5984102"/>
            <a:ext cx="440203" cy="684782"/>
            <a:chOff x="3402616" y="3627315"/>
            <a:chExt cx="440203" cy="68478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A3068F0-CEB5-47C2-88F4-09082A1C8480}"/>
                </a:ext>
              </a:extLst>
            </p:cNvPr>
            <p:cNvGrpSpPr/>
            <p:nvPr/>
          </p:nvGrpSpPr>
          <p:grpSpPr>
            <a:xfrm>
              <a:off x="3479506" y="3627315"/>
              <a:ext cx="286422" cy="323165"/>
              <a:chOff x="7179031" y="584268"/>
              <a:chExt cx="390675" cy="440792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35C56FA-7D00-4004-BCCA-1C9E30B55502}"/>
                  </a:ext>
                </a:extLst>
              </p:cNvPr>
              <p:cNvSpPr/>
              <p:nvPr/>
            </p:nvSpPr>
            <p:spPr>
              <a:xfrm>
                <a:off x="7179031" y="609327"/>
                <a:ext cx="390675" cy="3906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1984F12-5FCF-413D-883F-18B1D3341A02}"/>
                  </a:ext>
                </a:extLst>
              </p:cNvPr>
              <p:cNvSpPr txBox="1"/>
              <p:nvPr/>
            </p:nvSpPr>
            <p:spPr>
              <a:xfrm>
                <a:off x="7260997" y="584268"/>
                <a:ext cx="226745" cy="440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/>
                    </a:solidFill>
                    <a:latin typeface="MinervaModern" panose="02000503020000020004" pitchFamily="50" charset="0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7</a:t>
                </a:r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3402616" y="3871894"/>
              <a:ext cx="440203" cy="4402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477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656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95300E-E074-47FD-AABF-867FFFA705D8}"/>
              </a:ext>
            </a:extLst>
          </p:cNvPr>
          <p:cNvSpPr txBox="1"/>
          <p:nvPr/>
        </p:nvSpPr>
        <p:spPr>
          <a:xfrm>
            <a:off x="6280686" y="788924"/>
            <a:ext cx="1677777" cy="588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2.  </a:t>
            </a:r>
            <a:r>
              <a:rPr lang="ko-KR" altLang="en-US" sz="2400" b="1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메인영역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18890B-FB17-4FCF-B5A3-DDBA5D6A77E5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933D4F-648E-453A-8804-2C877A9C7AEF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19D0889-0E60-42D7-AD86-17FA12105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sp>
        <p:nvSpPr>
          <p:cNvPr id="40" name="제목 1">
            <a:extLst>
              <a:ext uri="{FF2B5EF4-FFF2-40B4-BE49-F238E27FC236}">
                <a16:creationId xmlns:a16="http://schemas.microsoft.com/office/drawing/2014/main" id="{850176B8-52E6-4C99-94A6-38574559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디자인시안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_ PC </a:t>
            </a:r>
            <a:r>
              <a:rPr lang="en-US" altLang="ko-KR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825101" y="5984102"/>
            <a:ext cx="440203" cy="684782"/>
            <a:chOff x="3402616" y="3627315"/>
            <a:chExt cx="440203" cy="68478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A3068F0-CEB5-47C2-88F4-09082A1C8480}"/>
                </a:ext>
              </a:extLst>
            </p:cNvPr>
            <p:cNvGrpSpPr/>
            <p:nvPr/>
          </p:nvGrpSpPr>
          <p:grpSpPr>
            <a:xfrm>
              <a:off x="3479506" y="3627315"/>
              <a:ext cx="286422" cy="323165"/>
              <a:chOff x="7179031" y="584268"/>
              <a:chExt cx="390675" cy="440792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335C56FA-7D00-4004-BCCA-1C9E30B55502}"/>
                  </a:ext>
                </a:extLst>
              </p:cNvPr>
              <p:cNvSpPr/>
              <p:nvPr/>
            </p:nvSpPr>
            <p:spPr>
              <a:xfrm>
                <a:off x="7179031" y="609327"/>
                <a:ext cx="390675" cy="3906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1984F12-5FCF-413D-883F-18B1D3341A02}"/>
                  </a:ext>
                </a:extLst>
              </p:cNvPr>
              <p:cNvSpPr txBox="1"/>
              <p:nvPr/>
            </p:nvSpPr>
            <p:spPr>
              <a:xfrm>
                <a:off x="7260997" y="584268"/>
                <a:ext cx="226745" cy="44079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/>
                    </a:solidFill>
                    <a:latin typeface="MinervaModern" panose="02000503020000020004" pitchFamily="50" charset="0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7</a:t>
                </a:r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3402616" y="3871894"/>
              <a:ext cx="440203" cy="4402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8186"/>
          <a:stretch/>
        </p:blipFill>
        <p:spPr>
          <a:xfrm>
            <a:off x="472" y="876844"/>
            <a:ext cx="6089934" cy="6116744"/>
          </a:xfrm>
          <a:prstGeom prst="rect">
            <a:avLst/>
          </a:prstGeom>
          <a:ln>
            <a:solidFill>
              <a:srgbClr val="29705B"/>
            </a:solidFill>
          </a:ln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078CE777-C875-491B-9F6C-6D2DF7C86EF7}"/>
              </a:ext>
            </a:extLst>
          </p:cNvPr>
          <p:cNvSpPr/>
          <p:nvPr/>
        </p:nvSpPr>
        <p:spPr>
          <a:xfrm>
            <a:off x="1915654" y="2555876"/>
            <a:ext cx="2092860" cy="45186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A28E4FE-8A77-46B8-A34F-E8D4A0B4292D}"/>
              </a:ext>
            </a:extLst>
          </p:cNvPr>
          <p:cNvCxnSpPr>
            <a:cxnSpLocks/>
          </p:cNvCxnSpPr>
          <p:nvPr/>
        </p:nvCxnSpPr>
        <p:spPr>
          <a:xfrm>
            <a:off x="3055803" y="3007742"/>
            <a:ext cx="0" cy="516508"/>
          </a:xfrm>
          <a:prstGeom prst="straightConnector1">
            <a:avLst/>
          </a:prstGeom>
          <a:ln w="25400">
            <a:solidFill>
              <a:srgbClr val="FF0000"/>
            </a:solidFill>
            <a:headEnd type="none" w="med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78CE777-C875-491B-9F6C-6D2DF7C86EF7}"/>
              </a:ext>
            </a:extLst>
          </p:cNvPr>
          <p:cNvSpPr/>
          <p:nvPr/>
        </p:nvSpPr>
        <p:spPr>
          <a:xfrm>
            <a:off x="293614" y="3007225"/>
            <a:ext cx="5497585" cy="366165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A3068F0-CEB5-47C2-88F4-09082A1C8480}"/>
              </a:ext>
            </a:extLst>
          </p:cNvPr>
          <p:cNvGrpSpPr/>
          <p:nvPr/>
        </p:nvGrpSpPr>
        <p:grpSpPr>
          <a:xfrm>
            <a:off x="2070543" y="2323198"/>
            <a:ext cx="286422" cy="323165"/>
            <a:chOff x="7179031" y="584268"/>
            <a:chExt cx="390675" cy="440792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7179031" y="609327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7260997" y="584268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8</a:t>
              </a:r>
              <a:endParaRPr lang="en-US" altLang="ko-KR" sz="15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A3068F0-CEB5-47C2-88F4-09082A1C8480}"/>
              </a:ext>
            </a:extLst>
          </p:cNvPr>
          <p:cNvGrpSpPr/>
          <p:nvPr/>
        </p:nvGrpSpPr>
        <p:grpSpPr>
          <a:xfrm>
            <a:off x="528430" y="2861987"/>
            <a:ext cx="286422" cy="323165"/>
            <a:chOff x="7179031" y="584268"/>
            <a:chExt cx="390675" cy="44079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7179031" y="609326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7290118" y="584268"/>
              <a:ext cx="168502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9</a:t>
              </a: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35C56FA-7D00-4004-BCCA-1C9E30B55502}"/>
              </a:ext>
            </a:extLst>
          </p:cNvPr>
          <p:cNvSpPr/>
          <p:nvPr/>
        </p:nvSpPr>
        <p:spPr>
          <a:xfrm>
            <a:off x="1777444" y="5734788"/>
            <a:ext cx="286422" cy="286422"/>
          </a:xfrm>
          <a:prstGeom prst="rect">
            <a:avLst/>
          </a:prstGeom>
          <a:solidFill>
            <a:srgbClr val="FF0000"/>
          </a:solidFill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78CE777-C875-491B-9F6C-6D2DF7C86EF7}"/>
              </a:ext>
            </a:extLst>
          </p:cNvPr>
          <p:cNvSpPr/>
          <p:nvPr/>
        </p:nvSpPr>
        <p:spPr>
          <a:xfrm>
            <a:off x="1915654" y="5905532"/>
            <a:ext cx="2092860" cy="7633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1984F12-5FCF-413D-883F-18B1D3341A02}"/>
              </a:ext>
            </a:extLst>
          </p:cNvPr>
          <p:cNvSpPr txBox="1"/>
          <p:nvPr/>
        </p:nvSpPr>
        <p:spPr>
          <a:xfrm>
            <a:off x="1627557" y="5716417"/>
            <a:ext cx="586197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10</a:t>
            </a:r>
            <a:endParaRPr lang="en-US" altLang="ko-KR" sz="1500" dirty="0">
              <a:solidFill>
                <a:schemeClr val="bg1"/>
              </a:solidFill>
              <a:latin typeface="MinervaModern" panose="02000503020000020004" pitchFamily="50" charset="0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6323619" y="1602846"/>
            <a:ext cx="4220556" cy="819667"/>
            <a:chOff x="6323619" y="1602846"/>
            <a:chExt cx="4220556" cy="819667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D1B1C742-4EAB-4C54-86E3-2E470FD29D61}"/>
                </a:ext>
              </a:extLst>
            </p:cNvPr>
            <p:cNvGrpSpPr/>
            <p:nvPr/>
          </p:nvGrpSpPr>
          <p:grpSpPr>
            <a:xfrm>
              <a:off x="6381208" y="1602846"/>
              <a:ext cx="390675" cy="400110"/>
              <a:chOff x="7142223" y="643586"/>
              <a:chExt cx="390675" cy="400110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5862EDA6-531A-4183-A062-238514ED0F2F}"/>
                  </a:ext>
                </a:extLst>
              </p:cNvPr>
              <p:cNvSpPr/>
              <p:nvPr/>
            </p:nvSpPr>
            <p:spPr>
              <a:xfrm>
                <a:off x="7142223" y="648304"/>
                <a:ext cx="390675" cy="3906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333243-8B8D-4182-A7D6-596CE202D420}"/>
                  </a:ext>
                </a:extLst>
              </p:cNvPr>
              <p:cNvSpPr txBox="1"/>
              <p:nvPr/>
            </p:nvSpPr>
            <p:spPr>
              <a:xfrm>
                <a:off x="7215629" y="643586"/>
                <a:ext cx="226745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MinervaModern" panose="02000503020000020004" pitchFamily="50" charset="0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8</a:t>
                </a: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6323619" y="2083959"/>
              <a:ext cx="42205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8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번 버튼 </a:t>
              </a:r>
              <a:r>
                <a:rPr lang="ko-KR" altLang="en-US" sz="1600" dirty="0" err="1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클릭시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9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번 파트 슬라이드 다운되어 노출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6300190" y="3003521"/>
            <a:ext cx="4235147" cy="1804552"/>
            <a:chOff x="6309028" y="1602846"/>
            <a:chExt cx="4235147" cy="1804552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D1B1C742-4EAB-4C54-86E3-2E470FD29D61}"/>
                </a:ext>
              </a:extLst>
            </p:cNvPr>
            <p:cNvGrpSpPr/>
            <p:nvPr/>
          </p:nvGrpSpPr>
          <p:grpSpPr>
            <a:xfrm>
              <a:off x="6309028" y="1602846"/>
              <a:ext cx="745432" cy="400110"/>
              <a:chOff x="7070043" y="643586"/>
              <a:chExt cx="745432" cy="400110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5862EDA6-531A-4183-A062-238514ED0F2F}"/>
                  </a:ext>
                </a:extLst>
              </p:cNvPr>
              <p:cNvSpPr/>
              <p:nvPr/>
            </p:nvSpPr>
            <p:spPr>
              <a:xfrm>
                <a:off x="7142223" y="648304"/>
                <a:ext cx="601073" cy="3906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8333243-8B8D-4182-A7D6-596CE202D420}"/>
                  </a:ext>
                </a:extLst>
              </p:cNvPr>
              <p:cNvSpPr txBox="1"/>
              <p:nvPr/>
            </p:nvSpPr>
            <p:spPr>
              <a:xfrm>
                <a:off x="7070043" y="643586"/>
                <a:ext cx="745432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  <a:latin typeface="MinervaModern" panose="02000503020000020004" pitchFamily="50" charset="0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9-1</a:t>
                </a:r>
                <a:endParaRPr lang="en-US" altLang="ko-KR" sz="20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6323619" y="2083959"/>
              <a:ext cx="422055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9-1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라인이 아래로 내려오면서</a:t>
              </a:r>
              <a:endPara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1.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캡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&gt;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플라스틱 배출</a:t>
              </a:r>
              <a:endPara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2.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패킹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&gt;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플라스틱 배출</a:t>
              </a:r>
              <a:endPara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3.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재활용 유리용기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&gt;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플라스틱 배출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순으로</a:t>
              </a:r>
              <a:endPara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텍스트 노출됨 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0E4539B4-9E74-4322-9716-32D0F63C3A5E}"/>
              </a:ext>
            </a:extLst>
          </p:cNvPr>
          <p:cNvGrpSpPr/>
          <p:nvPr/>
        </p:nvGrpSpPr>
        <p:grpSpPr>
          <a:xfrm>
            <a:off x="3137245" y="3072366"/>
            <a:ext cx="517279" cy="323165"/>
            <a:chOff x="8417335" y="2667026"/>
            <a:chExt cx="517279" cy="323165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41DD797-42A4-4A98-B476-A02DE117FD33}"/>
                </a:ext>
              </a:extLst>
            </p:cNvPr>
            <p:cNvSpPr/>
            <p:nvPr/>
          </p:nvSpPr>
          <p:spPr>
            <a:xfrm>
              <a:off x="8417335" y="2685398"/>
              <a:ext cx="517279" cy="28642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63C21FF-FED5-4AAB-BB5B-D2DB1E9BF5CC}"/>
                </a:ext>
              </a:extLst>
            </p:cNvPr>
            <p:cNvSpPr txBox="1"/>
            <p:nvPr/>
          </p:nvSpPr>
          <p:spPr>
            <a:xfrm>
              <a:off x="8477429" y="2667026"/>
              <a:ext cx="419266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9</a:t>
              </a:r>
              <a:r>
                <a:rPr lang="en-US" altLang="ko-KR" sz="15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-1</a:t>
              </a:r>
              <a:endParaRPr lang="en-US" altLang="ko-KR" sz="15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6276928" y="5162793"/>
            <a:ext cx="4258409" cy="1312110"/>
            <a:chOff x="6285766" y="1602846"/>
            <a:chExt cx="4258409" cy="1312110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D1B1C742-4EAB-4C54-86E3-2E470FD29D61}"/>
                </a:ext>
              </a:extLst>
            </p:cNvPr>
            <p:cNvGrpSpPr/>
            <p:nvPr/>
          </p:nvGrpSpPr>
          <p:grpSpPr>
            <a:xfrm>
              <a:off x="6285766" y="1602846"/>
              <a:ext cx="599233" cy="400110"/>
              <a:chOff x="7046781" y="643586"/>
              <a:chExt cx="599233" cy="400110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5862EDA6-531A-4183-A062-238514ED0F2F}"/>
                  </a:ext>
                </a:extLst>
              </p:cNvPr>
              <p:cNvSpPr/>
              <p:nvPr/>
            </p:nvSpPr>
            <p:spPr>
              <a:xfrm>
                <a:off x="7142223" y="648304"/>
                <a:ext cx="390675" cy="3906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8333243-8B8D-4182-A7D6-596CE202D420}"/>
                  </a:ext>
                </a:extLst>
              </p:cNvPr>
              <p:cNvSpPr txBox="1"/>
              <p:nvPr/>
            </p:nvSpPr>
            <p:spPr>
              <a:xfrm>
                <a:off x="7046781" y="643586"/>
                <a:ext cx="599233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000" dirty="0" smtClean="0">
                    <a:solidFill>
                      <a:schemeClr val="bg1"/>
                    </a:solidFill>
                    <a:latin typeface="MinervaModern" panose="02000503020000020004" pitchFamily="50" charset="0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10</a:t>
                </a:r>
                <a:endParaRPr lang="en-US" altLang="ko-KR" sz="20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6323619" y="2083959"/>
              <a:ext cx="42205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9-1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다 진행된 후 마우스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휠 이벤트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휠 한번에 한 줄씩 색상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변경</a:t>
              </a:r>
              <a:endPara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color : #236D56 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&gt; 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#</a:t>
              </a:r>
              <a:r>
                <a:rPr lang="en-US" altLang="ko-KR" sz="1600" dirty="0" err="1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ffffff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로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변환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3216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5862EDA6-531A-4183-A062-238514ED0F2F}"/>
              </a:ext>
            </a:extLst>
          </p:cNvPr>
          <p:cNvSpPr/>
          <p:nvPr/>
        </p:nvSpPr>
        <p:spPr>
          <a:xfrm>
            <a:off x="6381207" y="1606154"/>
            <a:ext cx="390675" cy="390675"/>
          </a:xfrm>
          <a:prstGeom prst="rect">
            <a:avLst/>
          </a:prstGeom>
          <a:solidFill>
            <a:srgbClr val="FF0000"/>
          </a:solidFill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8333243-8B8D-4182-A7D6-596CE202D420}"/>
              </a:ext>
            </a:extLst>
          </p:cNvPr>
          <p:cNvSpPr txBox="1"/>
          <p:nvPr/>
        </p:nvSpPr>
        <p:spPr>
          <a:xfrm>
            <a:off x="6276928" y="1601436"/>
            <a:ext cx="5992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11</a:t>
            </a:r>
            <a:endParaRPr lang="en-US" altLang="ko-KR" sz="2000" dirty="0">
              <a:solidFill>
                <a:schemeClr val="bg1"/>
              </a:solidFill>
              <a:latin typeface="MinervaModern" panose="02000503020000020004" pitchFamily="50" charset="0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6314781" y="2082549"/>
            <a:ext cx="4220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상품 추천 파트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하단 바를 클릭해 다음페이지로 이동하고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클릭하지 않을 때도 </a:t>
            </a:r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2.5s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마다 </a:t>
            </a:r>
            <a:r>
              <a:rPr lang="ko-KR" altLang="en-US" sz="1600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자동이동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981" y="871717"/>
            <a:ext cx="6125083" cy="60386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981" y="876843"/>
            <a:ext cx="6110387" cy="5636229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656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95300E-E074-47FD-AABF-867FFFA705D8}"/>
              </a:ext>
            </a:extLst>
          </p:cNvPr>
          <p:cNvSpPr txBox="1"/>
          <p:nvPr/>
        </p:nvSpPr>
        <p:spPr>
          <a:xfrm>
            <a:off x="6280686" y="788924"/>
            <a:ext cx="1677777" cy="588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2.  </a:t>
            </a:r>
            <a:r>
              <a:rPr lang="ko-KR" altLang="en-US" sz="2400" b="1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메인영역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18890B-FB17-4FCF-B5A3-DDBA5D6A77E5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933D4F-648E-453A-8804-2C877A9C7AEF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19D0889-0E60-42D7-AD86-17FA12105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sp>
        <p:nvSpPr>
          <p:cNvPr id="40" name="제목 1">
            <a:extLst>
              <a:ext uri="{FF2B5EF4-FFF2-40B4-BE49-F238E27FC236}">
                <a16:creationId xmlns:a16="http://schemas.microsoft.com/office/drawing/2014/main" id="{850176B8-52E6-4C99-94A6-38574559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디자인시안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_ PC </a:t>
            </a:r>
            <a:r>
              <a:rPr lang="en-US" altLang="ko-KR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78CE777-C875-491B-9F6C-6D2DF7C86EF7}"/>
              </a:ext>
            </a:extLst>
          </p:cNvPr>
          <p:cNvSpPr/>
          <p:nvPr/>
        </p:nvSpPr>
        <p:spPr>
          <a:xfrm>
            <a:off x="555479" y="1066626"/>
            <a:ext cx="4901659" cy="26585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79373" y="940554"/>
            <a:ext cx="586197" cy="323165"/>
            <a:chOff x="1622555" y="5597520"/>
            <a:chExt cx="586197" cy="32316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1772442" y="5615891"/>
              <a:ext cx="286422" cy="28642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1622555" y="5597520"/>
              <a:ext cx="586197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11</a:t>
              </a:r>
              <a:endParaRPr lang="en-US" altLang="ko-KR" sz="15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78CE777-C875-491B-9F6C-6D2DF7C86EF7}"/>
              </a:ext>
            </a:extLst>
          </p:cNvPr>
          <p:cNvSpPr/>
          <p:nvPr/>
        </p:nvSpPr>
        <p:spPr>
          <a:xfrm>
            <a:off x="555478" y="4041351"/>
            <a:ext cx="4901659" cy="26585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>
            <a:off x="279373" y="3891063"/>
            <a:ext cx="586197" cy="323165"/>
            <a:chOff x="1622555" y="5597520"/>
            <a:chExt cx="586197" cy="32316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1772442" y="5615891"/>
              <a:ext cx="286422" cy="28642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1622555" y="5597520"/>
              <a:ext cx="586197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12</a:t>
              </a:r>
              <a:endParaRPr lang="en-US" altLang="ko-KR" sz="15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862EDA6-531A-4183-A062-238514ED0F2F}"/>
              </a:ext>
            </a:extLst>
          </p:cNvPr>
          <p:cNvSpPr/>
          <p:nvPr/>
        </p:nvSpPr>
        <p:spPr>
          <a:xfrm>
            <a:off x="6359268" y="4039927"/>
            <a:ext cx="390675" cy="390675"/>
          </a:xfrm>
          <a:prstGeom prst="rect">
            <a:avLst/>
          </a:prstGeom>
          <a:solidFill>
            <a:srgbClr val="FF0000"/>
          </a:solidFill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8333243-8B8D-4182-A7D6-596CE202D420}"/>
              </a:ext>
            </a:extLst>
          </p:cNvPr>
          <p:cNvSpPr txBox="1"/>
          <p:nvPr/>
        </p:nvSpPr>
        <p:spPr>
          <a:xfrm>
            <a:off x="6254989" y="4035209"/>
            <a:ext cx="59923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12</a:t>
            </a:r>
            <a:endParaRPr lang="en-US" altLang="ko-KR" sz="2000" dirty="0">
              <a:solidFill>
                <a:schemeClr val="bg1"/>
              </a:solidFill>
              <a:latin typeface="MinervaModern" panose="02000503020000020004" pitchFamily="50" charset="0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6292842" y="4516322"/>
            <a:ext cx="4220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리뷰 파트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평점 </a:t>
            </a:r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/ </a:t>
            </a:r>
            <a:r>
              <a:rPr lang="ko-KR" altLang="en-US" sz="1600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좋아요별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순위 </a:t>
            </a:r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/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포토리뷰 구현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875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29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95300E-E074-47FD-AABF-867FFFA705D8}"/>
              </a:ext>
            </a:extLst>
          </p:cNvPr>
          <p:cNvSpPr txBox="1"/>
          <p:nvPr/>
        </p:nvSpPr>
        <p:spPr>
          <a:xfrm>
            <a:off x="456874" y="1305999"/>
            <a:ext cx="167777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3</a:t>
            </a:r>
            <a:r>
              <a:rPr lang="en-US" altLang="ko-KR" sz="2400" b="1" dirty="0" smtClean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. 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하단영역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A995CF6-8740-49CC-B881-9F769BBF7603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437EA89-00AF-4049-B60E-0CDC6C87FA17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D26212C-955D-4545-81FA-ACEC0B8AE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656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제목 1">
            <a:extLst>
              <a:ext uri="{FF2B5EF4-FFF2-40B4-BE49-F238E27FC236}">
                <a16:creationId xmlns:a16="http://schemas.microsoft.com/office/drawing/2014/main" id="{850176B8-52E6-4C99-94A6-38574559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디자인시안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_ PC </a:t>
            </a:r>
            <a:r>
              <a:rPr lang="en-US" altLang="ko-KR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021" y="4393468"/>
            <a:ext cx="12224905" cy="2479400"/>
          </a:xfrm>
          <a:prstGeom prst="rect">
            <a:avLst/>
          </a:prstGeom>
          <a:solidFill>
            <a:srgbClr val="D6D2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-2021" y="2655097"/>
            <a:ext cx="12217401" cy="2530970"/>
            <a:chOff x="7504" y="4369103"/>
            <a:chExt cx="12217401" cy="253097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4" y="4369103"/>
              <a:ext cx="12217401" cy="2530970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502793" y="5990432"/>
              <a:ext cx="11401029" cy="508000"/>
            </a:xfrm>
            <a:prstGeom prst="rect">
              <a:avLst/>
            </a:prstGeom>
            <a:noFill/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95662" y="5631153"/>
              <a:ext cx="3433973" cy="336650"/>
            </a:xfrm>
            <a:prstGeom prst="rect">
              <a:avLst/>
            </a:prstGeom>
            <a:solidFill>
              <a:srgbClr val="FE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02794" y="4514988"/>
              <a:ext cx="1896126" cy="985926"/>
            </a:xfrm>
            <a:prstGeom prst="rect">
              <a:avLst/>
            </a:prstGeom>
            <a:noFill/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356994" y="4514988"/>
              <a:ext cx="1572641" cy="985926"/>
            </a:xfrm>
            <a:prstGeom prst="rect">
              <a:avLst/>
            </a:prstGeom>
            <a:solidFill>
              <a:srgbClr val="FE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2415372" y="4606177"/>
              <a:ext cx="15307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13-1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.</a:t>
              </a:r>
            </a:p>
            <a:p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고객센터 번호</a:t>
              </a:r>
              <a:endPara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이용시간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7337787" y="4514988"/>
              <a:ext cx="4566038" cy="1100848"/>
            </a:xfrm>
            <a:prstGeom prst="rect">
              <a:avLst/>
            </a:prstGeom>
            <a:noFill/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337785" y="5615836"/>
              <a:ext cx="4566038" cy="552208"/>
            </a:xfrm>
            <a:prstGeom prst="rect">
              <a:avLst/>
            </a:prstGeom>
            <a:solidFill>
              <a:srgbClr val="FE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7337785" y="5745288"/>
              <a:ext cx="4566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13-2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. </a:t>
              </a:r>
              <a:r>
                <a:rPr lang="ko-KR" altLang="en-US" sz="1600" dirty="0" err="1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바로가기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메뉴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502792" y="5646310"/>
              <a:ext cx="4566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13-3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. </a:t>
              </a:r>
              <a:r>
                <a:rPr lang="ko-KR" altLang="en-US" sz="1600" dirty="0" err="1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회사정보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1064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29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useEffect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2834326"/>
            <a:ext cx="8015658" cy="4041758"/>
          </a:xfrm>
          <a:prstGeom prst="rect">
            <a:avLst/>
          </a:prstGeom>
          <a:ln>
            <a:solidFill>
              <a:srgbClr val="D6D2C9"/>
            </a:solidFill>
          </a:ln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215546"/>
            <a:ext cx="68371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</a:t>
            </a:r>
            <a:r>
              <a:rPr lang="ko-KR" altLang="en-US" sz="40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구현 </a:t>
            </a:r>
            <a:r>
              <a:rPr lang="en-US" altLang="ko-KR" sz="40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18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</a:t>
            </a:r>
            <a:endParaRPr lang="ko-KR" altLang="en-US" sz="18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132877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A995CF6-8740-49CC-B881-9F769BBF7603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437EA89-00AF-4049-B60E-0CDC6C87FA17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D26212C-955D-4545-81FA-ACEC0B8AE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01" y="1939011"/>
            <a:ext cx="8015665" cy="562874"/>
          </a:xfrm>
          <a:prstGeom prst="rect">
            <a:avLst/>
          </a:prstGeom>
          <a:ln>
            <a:solidFill>
              <a:srgbClr val="D6D2C9"/>
            </a:solidFill>
          </a:ln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9A3068F0-CEB5-47C2-88F4-09082A1C8480}"/>
              </a:ext>
            </a:extLst>
          </p:cNvPr>
          <p:cNvGrpSpPr/>
          <p:nvPr/>
        </p:nvGrpSpPr>
        <p:grpSpPr>
          <a:xfrm>
            <a:off x="455023" y="1682899"/>
            <a:ext cx="286422" cy="323165"/>
            <a:chOff x="7179031" y="584266"/>
            <a:chExt cx="390675" cy="44079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7179031" y="609327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7260997" y="584266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</a:t>
              </a: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5116" y="1817418"/>
            <a:ext cx="534531" cy="508000"/>
          </a:xfrm>
          <a:prstGeom prst="rect">
            <a:avLst/>
          </a:prstGeom>
          <a:noFill/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5116" y="2792122"/>
            <a:ext cx="2134413" cy="3325427"/>
          </a:xfrm>
          <a:prstGeom prst="rect">
            <a:avLst/>
          </a:prstGeom>
          <a:noFill/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83931" y="2657604"/>
            <a:ext cx="510177" cy="323165"/>
            <a:chOff x="483931" y="2657604"/>
            <a:chExt cx="510177" cy="323165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483931" y="2675975"/>
              <a:ext cx="510177" cy="28642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508541" y="2657604"/>
              <a:ext cx="460956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1-1</a:t>
              </a:r>
              <a:endParaRPr lang="en-US" altLang="ko-KR" sz="15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A3068F0-CEB5-47C2-88F4-09082A1C8480}"/>
              </a:ext>
            </a:extLst>
          </p:cNvPr>
          <p:cNvGrpSpPr/>
          <p:nvPr/>
        </p:nvGrpSpPr>
        <p:grpSpPr>
          <a:xfrm>
            <a:off x="5072867" y="4765951"/>
            <a:ext cx="286422" cy="323165"/>
            <a:chOff x="7179031" y="584266"/>
            <a:chExt cx="390675" cy="44079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7179031" y="609327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7260997" y="584266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2</a:t>
              </a:r>
              <a:endParaRPr lang="en-US" altLang="ko-KR" sz="15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2826864" y="4673882"/>
            <a:ext cx="2306096" cy="508000"/>
          </a:xfrm>
          <a:prstGeom prst="rect">
            <a:avLst/>
          </a:prstGeom>
          <a:noFill/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D1B1C742-4EAB-4C54-86E3-2E470FD29D61}"/>
              </a:ext>
            </a:extLst>
          </p:cNvPr>
          <p:cNvGrpSpPr/>
          <p:nvPr/>
        </p:nvGrpSpPr>
        <p:grpSpPr>
          <a:xfrm>
            <a:off x="8195916" y="1682899"/>
            <a:ext cx="390675" cy="400110"/>
            <a:chOff x="7142223" y="643586"/>
            <a:chExt cx="390675" cy="400110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5862EDA6-531A-4183-A062-238514ED0F2F}"/>
                </a:ext>
              </a:extLst>
            </p:cNvPr>
            <p:cNvSpPr/>
            <p:nvPr/>
          </p:nvSpPr>
          <p:spPr>
            <a:xfrm>
              <a:off x="7142223" y="648304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8333243-8B8D-4182-A7D6-596CE202D420}"/>
                </a:ext>
              </a:extLst>
            </p:cNvPr>
            <p:cNvSpPr txBox="1"/>
            <p:nvPr/>
          </p:nvSpPr>
          <p:spPr>
            <a:xfrm>
              <a:off x="7215629" y="643586"/>
              <a:ext cx="22674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</a:t>
              </a:r>
              <a:endParaRPr lang="en-US" altLang="ko-KR" sz="20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8138327" y="2164012"/>
            <a:ext cx="4220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클릭 전</a:t>
            </a:r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(1)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햄버거 메뉴</a:t>
            </a:r>
            <a:endParaRPr lang="en-US" altLang="ko-KR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클릭 후</a:t>
            </a:r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(1-1)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X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자로 변형되며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왼쪽에서 오른쪽으로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사이드 메뉴 노출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D1B1C742-4EAB-4C54-86E3-2E470FD29D61}"/>
              </a:ext>
            </a:extLst>
          </p:cNvPr>
          <p:cNvGrpSpPr/>
          <p:nvPr/>
        </p:nvGrpSpPr>
        <p:grpSpPr>
          <a:xfrm>
            <a:off x="8201861" y="3131960"/>
            <a:ext cx="390675" cy="400110"/>
            <a:chOff x="7142223" y="643586"/>
            <a:chExt cx="390675" cy="40011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5862EDA6-531A-4183-A062-238514ED0F2F}"/>
                </a:ext>
              </a:extLst>
            </p:cNvPr>
            <p:cNvSpPr/>
            <p:nvPr/>
          </p:nvSpPr>
          <p:spPr>
            <a:xfrm>
              <a:off x="7142223" y="648304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8333243-8B8D-4182-A7D6-596CE202D420}"/>
                </a:ext>
              </a:extLst>
            </p:cNvPr>
            <p:cNvSpPr txBox="1"/>
            <p:nvPr/>
          </p:nvSpPr>
          <p:spPr>
            <a:xfrm>
              <a:off x="7215629" y="643586"/>
              <a:ext cx="22674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2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8144272" y="3613073"/>
            <a:ext cx="3146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useEffect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를 사용해 </a:t>
            </a:r>
            <a:r>
              <a:rPr lang="ko-KR" altLang="en-US" sz="1600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시안대로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구현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9322" y="4073831"/>
            <a:ext cx="2166266" cy="2644470"/>
          </a:xfrm>
          <a:prstGeom prst="rect">
            <a:avLst/>
          </a:prstGeom>
          <a:ln>
            <a:solidFill>
              <a:srgbClr val="D6D2C9"/>
            </a:solidFill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8586591" y="1703254"/>
            <a:ext cx="1884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TopArea</a:t>
            </a:r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컴포넌트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8605236" y="3162738"/>
            <a:ext cx="1884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Part1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컴포넌트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4982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29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A995CF6-8740-49CC-B881-9F769BBF7603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437EA89-00AF-4049-B60E-0CDC6C87FA17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D26212C-955D-4545-81FA-ACEC0B8AE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656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제목 1">
            <a:extLst>
              <a:ext uri="{FF2B5EF4-FFF2-40B4-BE49-F238E27FC236}">
                <a16:creationId xmlns:a16="http://schemas.microsoft.com/office/drawing/2014/main" id="{850176B8-52E6-4C99-94A6-38574559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구현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</a:t>
            </a:r>
            <a:endParaRPr lang="ko-KR" altLang="en-US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7972"/>
            <a:ext cx="7888288" cy="3704283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680116" y="2033318"/>
            <a:ext cx="2256754" cy="1916382"/>
          </a:xfrm>
          <a:prstGeom prst="rect">
            <a:avLst/>
          </a:prstGeom>
          <a:noFill/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A3068F0-CEB5-47C2-88F4-09082A1C8480}"/>
              </a:ext>
            </a:extLst>
          </p:cNvPr>
          <p:cNvGrpSpPr/>
          <p:nvPr/>
        </p:nvGrpSpPr>
        <p:grpSpPr>
          <a:xfrm>
            <a:off x="2793659" y="1898799"/>
            <a:ext cx="286422" cy="323165"/>
            <a:chOff x="7179031" y="584266"/>
            <a:chExt cx="390675" cy="440792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7179031" y="609327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7260997" y="584266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</a:t>
              </a:r>
              <a:endParaRPr lang="en-US" altLang="ko-KR" sz="15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1B1C742-4EAB-4C54-86E3-2E470FD29D61}"/>
              </a:ext>
            </a:extLst>
          </p:cNvPr>
          <p:cNvGrpSpPr/>
          <p:nvPr/>
        </p:nvGrpSpPr>
        <p:grpSpPr>
          <a:xfrm>
            <a:off x="8201861" y="1117972"/>
            <a:ext cx="390675" cy="400110"/>
            <a:chOff x="7142223" y="643586"/>
            <a:chExt cx="390675" cy="40011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862EDA6-531A-4183-A062-238514ED0F2F}"/>
                </a:ext>
              </a:extLst>
            </p:cNvPr>
            <p:cNvSpPr/>
            <p:nvPr/>
          </p:nvSpPr>
          <p:spPr>
            <a:xfrm>
              <a:off x="7142223" y="648304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8333243-8B8D-4182-A7D6-596CE202D420}"/>
                </a:ext>
              </a:extLst>
            </p:cNvPr>
            <p:cNvSpPr txBox="1"/>
            <p:nvPr/>
          </p:nvSpPr>
          <p:spPr>
            <a:xfrm>
              <a:off x="7215629" y="643586"/>
              <a:ext cx="22674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</a:t>
              </a:r>
              <a:endParaRPr lang="en-US" altLang="ko-KR" sz="20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8144272" y="1599085"/>
            <a:ext cx="3527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마우스 휠 함수를 사용해 </a:t>
            </a:r>
            <a:r>
              <a:rPr lang="ko-KR" altLang="en-US" sz="1600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시안대로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구현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0601" y="2060381"/>
            <a:ext cx="2863799" cy="4580981"/>
          </a:xfrm>
          <a:prstGeom prst="rect">
            <a:avLst/>
          </a:prstGeom>
          <a:ln>
            <a:solidFill>
              <a:srgbClr val="D6D2C9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8605236" y="1174811"/>
            <a:ext cx="1884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Part2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컴포넌트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0260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29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7849"/>
          <a:stretch/>
        </p:blipFill>
        <p:spPr>
          <a:xfrm>
            <a:off x="0" y="1139035"/>
            <a:ext cx="7888288" cy="398450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0A995CF6-8740-49CC-B881-9F769BBF7603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437EA89-00AF-4049-B60E-0CDC6C87FA17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D26212C-955D-4545-81FA-ACEC0B8AE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656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제목 1">
            <a:extLst>
              <a:ext uri="{FF2B5EF4-FFF2-40B4-BE49-F238E27FC236}">
                <a16:creationId xmlns:a16="http://schemas.microsoft.com/office/drawing/2014/main" id="{850176B8-52E6-4C99-94A6-38574559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구현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</a:t>
            </a:r>
            <a:endParaRPr lang="ko-KR" altLang="en-US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911305" y="1447630"/>
            <a:ext cx="3853837" cy="3559799"/>
          </a:xfrm>
          <a:prstGeom prst="rect">
            <a:avLst/>
          </a:prstGeom>
          <a:noFill/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1B1C742-4EAB-4C54-86E3-2E470FD29D61}"/>
              </a:ext>
            </a:extLst>
          </p:cNvPr>
          <p:cNvGrpSpPr/>
          <p:nvPr/>
        </p:nvGrpSpPr>
        <p:grpSpPr>
          <a:xfrm>
            <a:off x="8201861" y="1117972"/>
            <a:ext cx="390675" cy="400110"/>
            <a:chOff x="7142223" y="643586"/>
            <a:chExt cx="390675" cy="40011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862EDA6-531A-4183-A062-238514ED0F2F}"/>
                </a:ext>
              </a:extLst>
            </p:cNvPr>
            <p:cNvSpPr/>
            <p:nvPr/>
          </p:nvSpPr>
          <p:spPr>
            <a:xfrm>
              <a:off x="7142223" y="648304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8333243-8B8D-4182-A7D6-596CE202D420}"/>
                </a:ext>
              </a:extLst>
            </p:cNvPr>
            <p:cNvSpPr txBox="1"/>
            <p:nvPr/>
          </p:nvSpPr>
          <p:spPr>
            <a:xfrm>
              <a:off x="7215629" y="643586"/>
              <a:ext cx="22674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4</a:t>
              </a:r>
              <a:endParaRPr lang="en-US" altLang="ko-KR" sz="20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8144272" y="1599085"/>
            <a:ext cx="3527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useEffect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를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사용해 </a:t>
            </a:r>
            <a:r>
              <a:rPr lang="ko-KR" altLang="en-US" sz="1600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시안대로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구현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3068F0-CEB5-47C2-88F4-09082A1C8480}"/>
              </a:ext>
            </a:extLst>
          </p:cNvPr>
          <p:cNvGrpSpPr/>
          <p:nvPr/>
        </p:nvGrpSpPr>
        <p:grpSpPr>
          <a:xfrm>
            <a:off x="3300369" y="3913390"/>
            <a:ext cx="286422" cy="323165"/>
            <a:chOff x="7340990" y="694698"/>
            <a:chExt cx="390675" cy="44079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7340990" y="719758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7422956" y="694698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4</a:t>
              </a:r>
              <a:endParaRPr lang="en-US" altLang="ko-KR" sz="15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820781" y="1312881"/>
            <a:ext cx="510177" cy="323165"/>
            <a:chOff x="483931" y="2657604"/>
            <a:chExt cx="510177" cy="32316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483931" y="2675975"/>
              <a:ext cx="510177" cy="28642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508541" y="2657604"/>
              <a:ext cx="460956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4-1</a:t>
              </a:r>
              <a:endParaRPr lang="en-US" altLang="ko-KR" sz="15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3502258" y="4137224"/>
            <a:ext cx="267252" cy="337078"/>
          </a:xfrm>
          <a:prstGeom prst="rect">
            <a:avLst/>
          </a:prstGeom>
          <a:noFill/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8605236" y="1148609"/>
            <a:ext cx="1884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Part3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컴포넌트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802" y="2018642"/>
            <a:ext cx="2749882" cy="4674799"/>
          </a:xfrm>
          <a:prstGeom prst="rect">
            <a:avLst/>
          </a:prstGeom>
          <a:ln>
            <a:solidFill>
              <a:srgbClr val="D6D2C9"/>
            </a:solidFill>
          </a:ln>
        </p:spPr>
      </p:pic>
    </p:spTree>
    <p:extLst>
      <p:ext uri="{BB962C8B-B14F-4D97-AF65-F5344CB8AC3E}">
        <p14:creationId xmlns:p14="http://schemas.microsoft.com/office/powerpoint/2010/main" val="3770754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29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609"/>
            <a:ext cx="7888288" cy="3588645"/>
          </a:xfrm>
          <a:prstGeom prst="rect">
            <a:avLst/>
          </a:prstGeom>
          <a:ln>
            <a:solidFill>
              <a:srgbClr val="D6D2C9"/>
            </a:solidFill>
          </a:ln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0A995CF6-8740-49CC-B881-9F769BBF7603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437EA89-00AF-4049-B60E-0CDC6C87FA17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D26212C-955D-4545-81FA-ACEC0B8AE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656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제목 1">
            <a:extLst>
              <a:ext uri="{FF2B5EF4-FFF2-40B4-BE49-F238E27FC236}">
                <a16:creationId xmlns:a16="http://schemas.microsoft.com/office/drawing/2014/main" id="{850176B8-52E6-4C99-94A6-38574559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구현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</a:t>
            </a:r>
            <a:endParaRPr lang="ko-KR" altLang="en-US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1B1C742-4EAB-4C54-86E3-2E470FD29D61}"/>
              </a:ext>
            </a:extLst>
          </p:cNvPr>
          <p:cNvGrpSpPr/>
          <p:nvPr/>
        </p:nvGrpSpPr>
        <p:grpSpPr>
          <a:xfrm>
            <a:off x="8201861" y="1117972"/>
            <a:ext cx="390675" cy="400110"/>
            <a:chOff x="7142223" y="643586"/>
            <a:chExt cx="390675" cy="40011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862EDA6-531A-4183-A062-238514ED0F2F}"/>
                </a:ext>
              </a:extLst>
            </p:cNvPr>
            <p:cNvSpPr/>
            <p:nvPr/>
          </p:nvSpPr>
          <p:spPr>
            <a:xfrm>
              <a:off x="7142223" y="648304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8333243-8B8D-4182-A7D6-596CE202D420}"/>
                </a:ext>
              </a:extLst>
            </p:cNvPr>
            <p:cNvSpPr txBox="1"/>
            <p:nvPr/>
          </p:nvSpPr>
          <p:spPr>
            <a:xfrm>
              <a:off x="7215629" y="643586"/>
              <a:ext cx="22674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5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8144272" y="1599085"/>
            <a:ext cx="3527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Part2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컴포넌트에서</a:t>
            </a:r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마우스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휠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함수를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사용해 </a:t>
            </a:r>
            <a:r>
              <a:rPr lang="ko-KR" altLang="en-US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시안대로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구현</a:t>
            </a:r>
            <a:endParaRPr lang="en-US" altLang="ko-KR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A3068F0-CEB5-47C2-88F4-09082A1C8480}"/>
              </a:ext>
            </a:extLst>
          </p:cNvPr>
          <p:cNvGrpSpPr/>
          <p:nvPr/>
        </p:nvGrpSpPr>
        <p:grpSpPr>
          <a:xfrm>
            <a:off x="2855869" y="1706449"/>
            <a:ext cx="286422" cy="323165"/>
            <a:chOff x="7340990" y="694698"/>
            <a:chExt cx="390675" cy="44079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7340990" y="719758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7422956" y="694698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5</a:t>
              </a: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892300" y="1861074"/>
            <a:ext cx="4102099" cy="1860025"/>
          </a:xfrm>
          <a:prstGeom prst="rect">
            <a:avLst/>
          </a:prstGeom>
          <a:noFill/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8605236" y="1148609"/>
            <a:ext cx="1884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Part4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컴포넌트</a:t>
            </a:r>
            <a:endParaRPr lang="en-US" altLang="ko-KR" sz="1600" dirty="0" smtClean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267" y="2264862"/>
            <a:ext cx="3429642" cy="4186737"/>
          </a:xfrm>
          <a:prstGeom prst="rect">
            <a:avLst/>
          </a:prstGeom>
          <a:ln>
            <a:solidFill>
              <a:srgbClr val="D6D2C9"/>
            </a:solidFill>
          </a:ln>
        </p:spPr>
      </p:pic>
    </p:spTree>
    <p:extLst>
      <p:ext uri="{BB962C8B-B14F-4D97-AF65-F5344CB8AC3E}">
        <p14:creationId xmlns:p14="http://schemas.microsoft.com/office/powerpoint/2010/main" val="3390414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7E643C4-59D2-4963-BE31-A10DC02D6173}"/>
              </a:ext>
            </a:extLst>
          </p:cNvPr>
          <p:cNvGrpSpPr/>
          <p:nvPr/>
        </p:nvGrpSpPr>
        <p:grpSpPr>
          <a:xfrm>
            <a:off x="843442" y="2428529"/>
            <a:ext cx="9638893" cy="1274553"/>
            <a:chOff x="707700" y="2226900"/>
            <a:chExt cx="9638893" cy="1274553"/>
          </a:xfrm>
        </p:grpSpPr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11A0306D-B361-4B5B-844F-EF8C876ACEBE}"/>
                </a:ext>
              </a:extLst>
            </p:cNvPr>
            <p:cNvSpPr txBox="1">
              <a:spLocks/>
            </p:cNvSpPr>
            <p:nvPr/>
          </p:nvSpPr>
          <p:spPr>
            <a:xfrm>
              <a:off x="1202593" y="2226900"/>
              <a:ext cx="9144000" cy="5654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dirty="0" err="1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메인페이지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제품소개 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/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리뷰 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/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하단 영역 완료</a:t>
              </a:r>
              <a:endParaRPr lang="ko-KR" altLang="en-US" sz="24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2E5CAF3-127D-428C-AF5A-9C04AB3F3E03}"/>
                </a:ext>
              </a:extLst>
            </p:cNvPr>
            <p:cNvSpPr/>
            <p:nvPr/>
          </p:nvSpPr>
          <p:spPr>
            <a:xfrm>
              <a:off x="707700" y="2226900"/>
              <a:ext cx="373224" cy="373224"/>
            </a:xfrm>
            <a:prstGeom prst="rect">
              <a:avLst/>
            </a:prstGeom>
            <a:solidFill>
              <a:srgbClr val="091F17"/>
            </a:solidFill>
            <a:ln>
              <a:solidFill>
                <a:srgbClr val="091F17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 w="0"/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</a:t>
              </a:r>
              <a:endParaRPr lang="ko-KR" altLang="en-US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C8BA9BD-EF46-47B0-A1C7-F8BA941D6084}"/>
                </a:ext>
              </a:extLst>
            </p:cNvPr>
            <p:cNvGrpSpPr/>
            <p:nvPr/>
          </p:nvGrpSpPr>
          <p:grpSpPr>
            <a:xfrm>
              <a:off x="707700" y="2936026"/>
              <a:ext cx="9638893" cy="565427"/>
              <a:chOff x="707700" y="2936026"/>
              <a:chExt cx="9638893" cy="565427"/>
            </a:xfrm>
          </p:grpSpPr>
          <p:sp>
            <p:nvSpPr>
              <p:cNvPr id="18" name="제목 1">
                <a:extLst>
                  <a:ext uri="{FF2B5EF4-FFF2-40B4-BE49-F238E27FC236}">
                    <a16:creationId xmlns:a16="http://schemas.microsoft.com/office/drawing/2014/main" id="{1A13A89C-6870-4B03-9B96-F4F9775A0A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2593" y="2936026"/>
                <a:ext cx="9144000" cy="5654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2400" dirty="0" err="1" smtClean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메인페이지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기능 활성화</a:t>
                </a:r>
                <a:endParaRPr lang="ko-KR" altLang="en-US" sz="18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1684977-7623-4526-8678-9917D4DEBD9B}"/>
                  </a:ext>
                </a:extLst>
              </p:cNvPr>
              <p:cNvSpPr/>
              <p:nvPr/>
            </p:nvSpPr>
            <p:spPr>
              <a:xfrm>
                <a:off x="707700" y="2936026"/>
                <a:ext cx="373224" cy="373224"/>
              </a:xfrm>
              <a:prstGeom prst="rect">
                <a:avLst/>
              </a:prstGeom>
              <a:solidFill>
                <a:srgbClr val="091F17"/>
              </a:solidFill>
              <a:ln>
                <a:solidFill>
                  <a:srgbClr val="091F1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2</a:t>
                </a:r>
                <a:endPara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127D9C6-9D52-414C-A586-33740D33CE1B}"/>
              </a:ext>
            </a:extLst>
          </p:cNvPr>
          <p:cNvGrpSpPr/>
          <p:nvPr/>
        </p:nvGrpSpPr>
        <p:grpSpPr>
          <a:xfrm>
            <a:off x="843442" y="3846781"/>
            <a:ext cx="9638893" cy="565427"/>
            <a:chOff x="707700" y="3645152"/>
            <a:chExt cx="9638893" cy="565427"/>
          </a:xfrm>
        </p:grpSpPr>
        <p:sp>
          <p:nvSpPr>
            <p:cNvPr id="22" name="제목 1">
              <a:extLst>
                <a:ext uri="{FF2B5EF4-FFF2-40B4-BE49-F238E27FC236}">
                  <a16:creationId xmlns:a16="http://schemas.microsoft.com/office/drawing/2014/main" id="{284BDFC2-B2B7-4FBF-835F-CA046D2DE292}"/>
                </a:ext>
              </a:extLst>
            </p:cNvPr>
            <p:cNvSpPr txBox="1">
              <a:spLocks/>
            </p:cNvSpPr>
            <p:nvPr/>
          </p:nvSpPr>
          <p:spPr>
            <a:xfrm>
              <a:off x="1202593" y="3645152"/>
              <a:ext cx="9144000" cy="5654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dirty="0" err="1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미디어쿼리</a:t>
              </a:r>
              <a:r>
                <a:rPr lang="ko-KR" altLang="en-US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완료</a:t>
              </a:r>
              <a:endParaRPr lang="ko-KR" altLang="en-US" sz="1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B0B69EC-0E11-4FC1-96E0-A9E51E504AC7}"/>
                </a:ext>
              </a:extLst>
            </p:cNvPr>
            <p:cNvSpPr/>
            <p:nvPr/>
          </p:nvSpPr>
          <p:spPr>
            <a:xfrm>
              <a:off x="707700" y="3645152"/>
              <a:ext cx="373224" cy="373224"/>
            </a:xfrm>
            <a:prstGeom prst="rect">
              <a:avLst/>
            </a:prstGeom>
            <a:solidFill>
              <a:srgbClr val="091F17"/>
            </a:solidFill>
            <a:ln>
              <a:solidFill>
                <a:srgbClr val="091F1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 w="0"/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5EEBA63-F4CD-4326-82EC-6991C25DF950}"/>
              </a:ext>
            </a:extLst>
          </p:cNvPr>
          <p:cNvGrpSpPr/>
          <p:nvPr/>
        </p:nvGrpSpPr>
        <p:grpSpPr>
          <a:xfrm>
            <a:off x="843442" y="4593230"/>
            <a:ext cx="9638893" cy="565427"/>
            <a:chOff x="707700" y="4391601"/>
            <a:chExt cx="9638893" cy="565427"/>
          </a:xfrm>
        </p:grpSpPr>
        <p:sp>
          <p:nvSpPr>
            <p:cNvPr id="25" name="제목 1">
              <a:extLst>
                <a:ext uri="{FF2B5EF4-FFF2-40B4-BE49-F238E27FC236}">
                  <a16:creationId xmlns:a16="http://schemas.microsoft.com/office/drawing/2014/main" id="{82CA2D87-BFC3-4D7D-98C1-0B6D37B9C6AC}"/>
                </a:ext>
              </a:extLst>
            </p:cNvPr>
            <p:cNvSpPr txBox="1">
              <a:spLocks/>
            </p:cNvSpPr>
            <p:nvPr/>
          </p:nvSpPr>
          <p:spPr>
            <a:xfrm>
              <a:off x="1202593" y="4391601"/>
              <a:ext cx="9144000" cy="5654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서브페이지 완료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E502CCA-2D7A-41DC-A974-79CEE1DFAF77}"/>
                </a:ext>
              </a:extLst>
            </p:cNvPr>
            <p:cNvSpPr/>
            <p:nvPr/>
          </p:nvSpPr>
          <p:spPr>
            <a:xfrm>
              <a:off x="707700" y="4391601"/>
              <a:ext cx="373224" cy="373224"/>
            </a:xfrm>
            <a:prstGeom prst="rect">
              <a:avLst/>
            </a:prstGeom>
            <a:solidFill>
              <a:srgbClr val="091F17"/>
            </a:solidFill>
            <a:ln>
              <a:solidFill>
                <a:srgbClr val="091F1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 w="0"/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4</a:t>
              </a:r>
              <a:endParaRPr lang="ko-KR" altLang="en-US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9E61E63A-3CBA-4BA3-A6B9-D2A8528EBA2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30284" y="3247190"/>
            <a:ext cx="1407566" cy="363621"/>
          </a:xfrm>
          <a:prstGeom prst="rect">
            <a:avLst/>
          </a:prstGeom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 txBox="1">
            <a:spLocks/>
          </p:cNvSpPr>
          <p:nvPr/>
        </p:nvSpPr>
        <p:spPr>
          <a:xfrm>
            <a:off x="579648" y="686066"/>
            <a:ext cx="6837151" cy="830508"/>
          </a:xfrm>
          <a:prstGeom prst="rect">
            <a:avLst/>
          </a:prstGeom>
        </p:spPr>
        <p:txBody>
          <a:bodyPr vert="horz" lIns="91440" tIns="18000" rIns="91440" bIns="1800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4800" b="1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향</a:t>
            </a:r>
            <a:r>
              <a:rPr lang="ko-KR" altLang="en-US" sz="4000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후계획</a:t>
            </a:r>
            <a:endParaRPr lang="ko-KR" altLang="en-US" sz="28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1799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5EEBA63-F4CD-4326-82EC-6991C25DF950}"/>
              </a:ext>
            </a:extLst>
          </p:cNvPr>
          <p:cNvGrpSpPr/>
          <p:nvPr/>
        </p:nvGrpSpPr>
        <p:grpSpPr>
          <a:xfrm>
            <a:off x="843442" y="5346800"/>
            <a:ext cx="9638893" cy="565427"/>
            <a:chOff x="707700" y="4391601"/>
            <a:chExt cx="9638893" cy="565427"/>
          </a:xfrm>
        </p:grpSpPr>
        <p:sp>
          <p:nvSpPr>
            <p:cNvPr id="34" name="제목 1">
              <a:extLst>
                <a:ext uri="{FF2B5EF4-FFF2-40B4-BE49-F238E27FC236}">
                  <a16:creationId xmlns:a16="http://schemas.microsoft.com/office/drawing/2014/main" id="{82CA2D87-BFC3-4D7D-98C1-0B6D37B9C6AC}"/>
                </a:ext>
              </a:extLst>
            </p:cNvPr>
            <p:cNvSpPr txBox="1">
              <a:spLocks/>
            </p:cNvSpPr>
            <p:nvPr/>
          </p:nvSpPr>
          <p:spPr>
            <a:xfrm>
              <a:off x="1202593" y="4391601"/>
              <a:ext cx="9144000" cy="5654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검색기능 </a:t>
              </a:r>
              <a:r>
                <a:rPr lang="en-US" altLang="ko-KR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/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로그인 </a:t>
              </a:r>
              <a:r>
                <a:rPr lang="en-US" altLang="ko-KR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/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회원가입 </a:t>
              </a:r>
              <a:r>
                <a:rPr lang="en-US" altLang="ko-KR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/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장바구니 완료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E502CCA-2D7A-41DC-A974-79CEE1DFAF77}"/>
                </a:ext>
              </a:extLst>
            </p:cNvPr>
            <p:cNvSpPr/>
            <p:nvPr/>
          </p:nvSpPr>
          <p:spPr>
            <a:xfrm>
              <a:off x="707700" y="4391601"/>
              <a:ext cx="373224" cy="373224"/>
            </a:xfrm>
            <a:prstGeom prst="rect">
              <a:avLst/>
            </a:prstGeom>
            <a:solidFill>
              <a:srgbClr val="091F17"/>
            </a:solidFill>
            <a:ln>
              <a:solidFill>
                <a:srgbClr val="091F1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 w="0"/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5</a:t>
              </a:r>
              <a:endParaRPr lang="ko-KR" altLang="en-US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70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7E643C4-59D2-4963-BE31-A10DC02D6173}"/>
              </a:ext>
            </a:extLst>
          </p:cNvPr>
          <p:cNvGrpSpPr/>
          <p:nvPr/>
        </p:nvGrpSpPr>
        <p:grpSpPr>
          <a:xfrm>
            <a:off x="843442" y="2428529"/>
            <a:ext cx="9638893" cy="1274553"/>
            <a:chOff x="707700" y="2226900"/>
            <a:chExt cx="9638893" cy="1274553"/>
          </a:xfrm>
        </p:grpSpPr>
        <p:sp>
          <p:nvSpPr>
            <p:cNvPr id="15" name="제목 1">
              <a:extLst>
                <a:ext uri="{FF2B5EF4-FFF2-40B4-BE49-F238E27FC236}">
                  <a16:creationId xmlns:a16="http://schemas.microsoft.com/office/drawing/2014/main" id="{11A0306D-B361-4B5B-844F-EF8C876ACEBE}"/>
                </a:ext>
              </a:extLst>
            </p:cNvPr>
            <p:cNvSpPr txBox="1">
              <a:spLocks/>
            </p:cNvSpPr>
            <p:nvPr/>
          </p:nvSpPr>
          <p:spPr>
            <a:xfrm>
              <a:off x="1202593" y="2226900"/>
              <a:ext cx="9144000" cy="5654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dirty="0" err="1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메인페이지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제품소개 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/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리뷰 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/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하단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영역 </a:t>
              </a:r>
              <a:r>
                <a:rPr lang="en-US" altLang="ko-KR" sz="24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-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미완료</a:t>
              </a:r>
              <a:endParaRPr lang="ko-KR" altLang="en-US" sz="24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2E5CAF3-127D-428C-AF5A-9C04AB3F3E03}"/>
                </a:ext>
              </a:extLst>
            </p:cNvPr>
            <p:cNvSpPr/>
            <p:nvPr/>
          </p:nvSpPr>
          <p:spPr>
            <a:xfrm>
              <a:off x="707700" y="2226900"/>
              <a:ext cx="373224" cy="373224"/>
            </a:xfrm>
            <a:prstGeom prst="rect">
              <a:avLst/>
            </a:prstGeom>
            <a:solidFill>
              <a:srgbClr val="091F17"/>
            </a:solidFill>
            <a:ln>
              <a:solidFill>
                <a:srgbClr val="091F17"/>
              </a:solidFill>
            </a:ln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 w="0"/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</a:t>
              </a:r>
              <a:endParaRPr lang="ko-KR" altLang="en-US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C8BA9BD-EF46-47B0-A1C7-F8BA941D6084}"/>
                </a:ext>
              </a:extLst>
            </p:cNvPr>
            <p:cNvGrpSpPr/>
            <p:nvPr/>
          </p:nvGrpSpPr>
          <p:grpSpPr>
            <a:xfrm>
              <a:off x="707700" y="2936026"/>
              <a:ext cx="9638893" cy="565427"/>
              <a:chOff x="707700" y="2936026"/>
              <a:chExt cx="9638893" cy="565427"/>
            </a:xfrm>
          </p:grpSpPr>
          <p:sp>
            <p:nvSpPr>
              <p:cNvPr id="18" name="제목 1">
                <a:extLst>
                  <a:ext uri="{FF2B5EF4-FFF2-40B4-BE49-F238E27FC236}">
                    <a16:creationId xmlns:a16="http://schemas.microsoft.com/office/drawing/2014/main" id="{1A13A89C-6870-4B03-9B96-F4F9775A0A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2593" y="2936026"/>
                <a:ext cx="9144000" cy="5654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2400" dirty="0" err="1" smtClean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메인페이지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기능 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활성화 </a:t>
                </a:r>
                <a:endParaRPr lang="ko-KR" altLang="en-US" sz="18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1684977-7623-4526-8678-9917D4DEBD9B}"/>
                  </a:ext>
                </a:extLst>
              </p:cNvPr>
              <p:cNvSpPr/>
              <p:nvPr/>
            </p:nvSpPr>
            <p:spPr>
              <a:xfrm>
                <a:off x="707700" y="2936026"/>
                <a:ext cx="373224" cy="373224"/>
              </a:xfrm>
              <a:prstGeom prst="rect">
                <a:avLst/>
              </a:prstGeom>
              <a:solidFill>
                <a:srgbClr val="091F17"/>
              </a:solidFill>
              <a:ln>
                <a:solidFill>
                  <a:srgbClr val="091F1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2</a:t>
                </a:r>
                <a:endPara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127D9C6-9D52-414C-A586-33740D33CE1B}"/>
              </a:ext>
            </a:extLst>
          </p:cNvPr>
          <p:cNvGrpSpPr/>
          <p:nvPr/>
        </p:nvGrpSpPr>
        <p:grpSpPr>
          <a:xfrm>
            <a:off x="843442" y="3846781"/>
            <a:ext cx="9638893" cy="565427"/>
            <a:chOff x="707700" y="3645152"/>
            <a:chExt cx="9638893" cy="565427"/>
          </a:xfrm>
        </p:grpSpPr>
        <p:sp>
          <p:nvSpPr>
            <p:cNvPr id="22" name="제목 1">
              <a:extLst>
                <a:ext uri="{FF2B5EF4-FFF2-40B4-BE49-F238E27FC236}">
                  <a16:creationId xmlns:a16="http://schemas.microsoft.com/office/drawing/2014/main" id="{284BDFC2-B2B7-4FBF-835F-CA046D2DE292}"/>
                </a:ext>
              </a:extLst>
            </p:cNvPr>
            <p:cNvSpPr txBox="1">
              <a:spLocks/>
            </p:cNvSpPr>
            <p:nvPr/>
          </p:nvSpPr>
          <p:spPr>
            <a:xfrm>
              <a:off x="1202593" y="3645152"/>
              <a:ext cx="9144000" cy="5654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dirty="0" err="1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미디어쿼리</a:t>
              </a:r>
              <a:r>
                <a:rPr lang="ko-KR" altLang="en-US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완료</a:t>
              </a:r>
              <a:endParaRPr lang="ko-KR" altLang="en-US" sz="1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B0B69EC-0E11-4FC1-96E0-A9E51E504AC7}"/>
                </a:ext>
              </a:extLst>
            </p:cNvPr>
            <p:cNvSpPr/>
            <p:nvPr/>
          </p:nvSpPr>
          <p:spPr>
            <a:xfrm>
              <a:off x="707700" y="3645152"/>
              <a:ext cx="373224" cy="373224"/>
            </a:xfrm>
            <a:prstGeom prst="rect">
              <a:avLst/>
            </a:prstGeom>
            <a:solidFill>
              <a:srgbClr val="091F17"/>
            </a:solidFill>
            <a:ln>
              <a:solidFill>
                <a:srgbClr val="091F1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 w="0"/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</a:t>
              </a:r>
              <a:endParaRPr lang="ko-KR" altLang="en-US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5EEBA63-F4CD-4326-82EC-6991C25DF950}"/>
              </a:ext>
            </a:extLst>
          </p:cNvPr>
          <p:cNvGrpSpPr/>
          <p:nvPr/>
        </p:nvGrpSpPr>
        <p:grpSpPr>
          <a:xfrm>
            <a:off x="843442" y="4593230"/>
            <a:ext cx="9638893" cy="565427"/>
            <a:chOff x="707700" y="4391601"/>
            <a:chExt cx="9638893" cy="565427"/>
          </a:xfrm>
        </p:grpSpPr>
        <p:sp>
          <p:nvSpPr>
            <p:cNvPr id="25" name="제목 1">
              <a:extLst>
                <a:ext uri="{FF2B5EF4-FFF2-40B4-BE49-F238E27FC236}">
                  <a16:creationId xmlns:a16="http://schemas.microsoft.com/office/drawing/2014/main" id="{82CA2D87-BFC3-4D7D-98C1-0B6D37B9C6AC}"/>
                </a:ext>
              </a:extLst>
            </p:cNvPr>
            <p:cNvSpPr txBox="1">
              <a:spLocks/>
            </p:cNvSpPr>
            <p:nvPr/>
          </p:nvSpPr>
          <p:spPr>
            <a:xfrm>
              <a:off x="1202593" y="4391601"/>
              <a:ext cx="9144000" cy="5654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서브페이지 완료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E502CCA-2D7A-41DC-A974-79CEE1DFAF77}"/>
                </a:ext>
              </a:extLst>
            </p:cNvPr>
            <p:cNvSpPr/>
            <p:nvPr/>
          </p:nvSpPr>
          <p:spPr>
            <a:xfrm>
              <a:off x="707700" y="4391601"/>
              <a:ext cx="373224" cy="373224"/>
            </a:xfrm>
            <a:prstGeom prst="rect">
              <a:avLst/>
            </a:prstGeom>
            <a:solidFill>
              <a:srgbClr val="091F17"/>
            </a:solidFill>
            <a:ln>
              <a:solidFill>
                <a:srgbClr val="091F1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 w="0"/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4</a:t>
              </a:r>
              <a:endParaRPr lang="ko-KR" altLang="en-US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9E61E63A-3CBA-4BA3-A6B9-D2A8528EBA2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30284" y="3247190"/>
            <a:ext cx="1407566" cy="363621"/>
          </a:xfrm>
          <a:prstGeom prst="rect">
            <a:avLst/>
          </a:prstGeom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 txBox="1">
            <a:spLocks/>
          </p:cNvSpPr>
          <p:nvPr/>
        </p:nvSpPr>
        <p:spPr>
          <a:xfrm>
            <a:off x="579648" y="686066"/>
            <a:ext cx="6837151" cy="830508"/>
          </a:xfrm>
          <a:prstGeom prst="rect">
            <a:avLst/>
          </a:prstGeom>
        </p:spPr>
        <p:txBody>
          <a:bodyPr vert="horz" lIns="91440" tIns="18000" rIns="91440" bIns="1800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4800" b="1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향</a:t>
            </a:r>
            <a:r>
              <a:rPr lang="ko-KR" altLang="en-US" sz="4000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후계획</a:t>
            </a:r>
            <a:endParaRPr lang="ko-KR" altLang="en-US" sz="28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1799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5EEBA63-F4CD-4326-82EC-6991C25DF950}"/>
              </a:ext>
            </a:extLst>
          </p:cNvPr>
          <p:cNvGrpSpPr/>
          <p:nvPr/>
        </p:nvGrpSpPr>
        <p:grpSpPr>
          <a:xfrm>
            <a:off x="843442" y="5346800"/>
            <a:ext cx="9638893" cy="565427"/>
            <a:chOff x="707700" y="4391601"/>
            <a:chExt cx="9638893" cy="565427"/>
          </a:xfrm>
        </p:grpSpPr>
        <p:sp>
          <p:nvSpPr>
            <p:cNvPr id="34" name="제목 1">
              <a:extLst>
                <a:ext uri="{FF2B5EF4-FFF2-40B4-BE49-F238E27FC236}">
                  <a16:creationId xmlns:a16="http://schemas.microsoft.com/office/drawing/2014/main" id="{82CA2D87-BFC3-4D7D-98C1-0B6D37B9C6AC}"/>
                </a:ext>
              </a:extLst>
            </p:cNvPr>
            <p:cNvSpPr txBox="1">
              <a:spLocks/>
            </p:cNvSpPr>
            <p:nvPr/>
          </p:nvSpPr>
          <p:spPr>
            <a:xfrm>
              <a:off x="1202593" y="4391601"/>
              <a:ext cx="9144000" cy="5654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검색기능 </a:t>
              </a:r>
              <a:r>
                <a:rPr lang="en-US" altLang="ko-KR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/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로그인 </a:t>
              </a:r>
              <a:r>
                <a:rPr lang="en-US" altLang="ko-KR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/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회원가입 </a:t>
              </a:r>
              <a:r>
                <a:rPr lang="en-US" altLang="ko-KR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/ </a:t>
              </a:r>
              <a:r>
                <a:rPr lang="ko-KR" altLang="en-US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장바구니 완료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E502CCA-2D7A-41DC-A974-79CEE1DFAF77}"/>
                </a:ext>
              </a:extLst>
            </p:cNvPr>
            <p:cNvSpPr/>
            <p:nvPr/>
          </p:nvSpPr>
          <p:spPr>
            <a:xfrm>
              <a:off x="707700" y="4391601"/>
              <a:ext cx="373224" cy="373224"/>
            </a:xfrm>
            <a:prstGeom prst="rect">
              <a:avLst/>
            </a:prstGeom>
            <a:solidFill>
              <a:srgbClr val="091F17"/>
            </a:solidFill>
            <a:ln>
              <a:solidFill>
                <a:srgbClr val="091F1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n w="0"/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5</a:t>
              </a:r>
              <a:endParaRPr lang="ko-KR" altLang="en-US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159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856" y="1053923"/>
            <a:ext cx="6380844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5400" b="1" dirty="0">
                <a:solidFill>
                  <a:schemeClr val="bg1"/>
                </a:solidFill>
                <a:latin typeface="MinervaModern" panose="02000503020000020004" pitchFamily="50" charset="0"/>
                <a:ea typeface="Pretendard" panose="02000503000000020004" pitchFamily="50" charset="-127"/>
                <a:cs typeface="Pretendard" panose="02000503000000020004" pitchFamily="50" charset="-127"/>
              </a:rPr>
              <a:t>C</a:t>
            </a:r>
            <a:r>
              <a:rPr lang="en-US" altLang="ko-KR" sz="5400" dirty="0">
                <a:solidFill>
                  <a:schemeClr val="bg1"/>
                </a:solidFill>
                <a:latin typeface="MinervaModern" panose="02000503020000020004" pitchFamily="50" charset="0"/>
                <a:ea typeface="Pretendard" panose="02000503000000020004" pitchFamily="50" charset="-127"/>
                <a:cs typeface="Pretendard" panose="02000503000000020004" pitchFamily="50" charset="-127"/>
              </a:rPr>
              <a:t>ontents</a:t>
            </a:r>
            <a:endParaRPr lang="ko-KR" altLang="en-US" sz="5400" dirty="0">
              <a:solidFill>
                <a:schemeClr val="bg1"/>
              </a:solidFill>
              <a:latin typeface="MinervaModern" panose="02000503020000020004" pitchFamily="50" charset="0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62B4AF7-87B3-468D-AA6A-4DFDBE6CDC1C}"/>
              </a:ext>
            </a:extLst>
          </p:cNvPr>
          <p:cNvGrpSpPr/>
          <p:nvPr/>
        </p:nvGrpSpPr>
        <p:grpSpPr>
          <a:xfrm>
            <a:off x="843442" y="2820414"/>
            <a:ext cx="9638893" cy="2730128"/>
            <a:chOff x="659235" y="2791723"/>
            <a:chExt cx="9638893" cy="273012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7E643C4-59D2-4963-BE31-A10DC02D6173}"/>
                </a:ext>
              </a:extLst>
            </p:cNvPr>
            <p:cNvGrpSpPr/>
            <p:nvPr/>
          </p:nvGrpSpPr>
          <p:grpSpPr>
            <a:xfrm>
              <a:off x="659235" y="2791723"/>
              <a:ext cx="9638893" cy="1274553"/>
              <a:chOff x="707700" y="2226900"/>
              <a:chExt cx="9638893" cy="1274553"/>
            </a:xfrm>
          </p:grpSpPr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11A0306D-B361-4B5B-844F-EF8C876ACE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2593" y="2226900"/>
                <a:ext cx="9144000" cy="5654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2400" dirty="0" err="1" smtClean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미디어쿼리</a:t>
                </a:r>
                <a:r>
                  <a:rPr lang="ko-KR" altLang="en-US" sz="2400" dirty="0" smtClean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적용</a:t>
                </a:r>
                <a:endParaRPr lang="ko-KR" altLang="en-US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2E5CAF3-127D-428C-AF5A-9C04AB3F3E03}"/>
                  </a:ext>
                </a:extLst>
              </p:cNvPr>
              <p:cNvSpPr/>
              <p:nvPr/>
            </p:nvSpPr>
            <p:spPr>
              <a:xfrm>
                <a:off x="707700" y="2226900"/>
                <a:ext cx="373224" cy="373224"/>
              </a:xfrm>
              <a:prstGeom prst="rect">
                <a:avLst/>
              </a:prstGeom>
              <a:solidFill>
                <a:srgbClr val="091F17"/>
              </a:solidFill>
              <a:ln>
                <a:solidFill>
                  <a:srgbClr val="091F17"/>
                </a:solidFill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1</a:t>
                </a:r>
                <a:endPara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7C8BA9BD-EF46-47B0-A1C7-F8BA941D6084}"/>
                  </a:ext>
                </a:extLst>
              </p:cNvPr>
              <p:cNvGrpSpPr/>
              <p:nvPr/>
            </p:nvGrpSpPr>
            <p:grpSpPr>
              <a:xfrm>
                <a:off x="707700" y="2936026"/>
                <a:ext cx="9638893" cy="565427"/>
                <a:chOff x="707700" y="2936026"/>
                <a:chExt cx="9638893" cy="565427"/>
              </a:xfrm>
            </p:grpSpPr>
            <p:sp>
              <p:nvSpPr>
                <p:cNvPr id="18" name="제목 1">
                  <a:extLst>
                    <a:ext uri="{FF2B5EF4-FFF2-40B4-BE49-F238E27FC236}">
                      <a16:creationId xmlns:a16="http://schemas.microsoft.com/office/drawing/2014/main" id="{1A13A89C-6870-4B03-9B96-F4F9775A0A0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02593" y="2936026"/>
                  <a:ext cx="9144000" cy="56542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rmAutofit/>
                </a:bodyPr>
                <a:lstStyle>
                  <a:lvl1pPr algn="ctr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ko-KR" altLang="en-US" sz="2400" dirty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사이트 설계 </a:t>
                  </a:r>
                  <a:r>
                    <a:rPr lang="en-US" altLang="ko-KR" sz="1800" dirty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| </a:t>
                  </a:r>
                  <a:r>
                    <a:rPr lang="ko-KR" altLang="en-US" sz="1800" dirty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디자인 시안</a:t>
                  </a: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B1684977-7623-4526-8678-9917D4DEBD9B}"/>
                    </a:ext>
                  </a:extLst>
                </p:cNvPr>
                <p:cNvSpPr/>
                <p:nvPr/>
              </p:nvSpPr>
              <p:spPr>
                <a:xfrm>
                  <a:off x="707700" y="2936026"/>
                  <a:ext cx="373224" cy="373224"/>
                </a:xfrm>
                <a:prstGeom prst="rect">
                  <a:avLst/>
                </a:prstGeom>
                <a:solidFill>
                  <a:srgbClr val="091F17"/>
                </a:solidFill>
                <a:ln>
                  <a:solidFill>
                    <a:srgbClr val="091F17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n w="0"/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2</a:t>
                  </a:r>
                  <a:endParaRPr lang="ko-KR" altLang="en-US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</p:txBody>
            </p:sp>
          </p:grp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127D9C6-9D52-414C-A586-33740D33CE1B}"/>
                </a:ext>
              </a:extLst>
            </p:cNvPr>
            <p:cNvGrpSpPr/>
            <p:nvPr/>
          </p:nvGrpSpPr>
          <p:grpSpPr>
            <a:xfrm>
              <a:off x="659235" y="4209975"/>
              <a:ext cx="9638893" cy="565427"/>
              <a:chOff x="707700" y="3645152"/>
              <a:chExt cx="9638893" cy="565427"/>
            </a:xfrm>
          </p:grpSpPr>
          <p:sp>
            <p:nvSpPr>
              <p:cNvPr id="22" name="제목 1">
                <a:extLst>
                  <a:ext uri="{FF2B5EF4-FFF2-40B4-BE49-F238E27FC236}">
                    <a16:creationId xmlns:a16="http://schemas.microsoft.com/office/drawing/2014/main" id="{284BDFC2-B2B7-4FBF-835F-CA046D2DE2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2593" y="3645152"/>
                <a:ext cx="9144000" cy="5654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24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사이트 구현</a:t>
                </a: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B0B69EC-0E11-4FC1-96E0-A9E51E504AC7}"/>
                  </a:ext>
                </a:extLst>
              </p:cNvPr>
              <p:cNvSpPr/>
              <p:nvPr/>
            </p:nvSpPr>
            <p:spPr>
              <a:xfrm>
                <a:off x="707700" y="3645152"/>
                <a:ext cx="373224" cy="373224"/>
              </a:xfrm>
              <a:prstGeom prst="rect">
                <a:avLst/>
              </a:prstGeom>
              <a:solidFill>
                <a:srgbClr val="091F17"/>
              </a:solidFill>
              <a:ln>
                <a:solidFill>
                  <a:srgbClr val="091F1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3</a:t>
                </a:r>
                <a:endPara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5EEBA63-F4CD-4326-82EC-6991C25DF950}"/>
                </a:ext>
              </a:extLst>
            </p:cNvPr>
            <p:cNvGrpSpPr/>
            <p:nvPr/>
          </p:nvGrpSpPr>
          <p:grpSpPr>
            <a:xfrm>
              <a:off x="659235" y="4956424"/>
              <a:ext cx="9638893" cy="565427"/>
              <a:chOff x="707700" y="4391601"/>
              <a:chExt cx="9638893" cy="565427"/>
            </a:xfrm>
          </p:grpSpPr>
          <p:sp>
            <p:nvSpPr>
              <p:cNvPr id="25" name="제목 1">
                <a:extLst>
                  <a:ext uri="{FF2B5EF4-FFF2-40B4-BE49-F238E27FC236}">
                    <a16:creationId xmlns:a16="http://schemas.microsoft.com/office/drawing/2014/main" id="{82CA2D87-BFC3-4D7D-98C1-0B6D37B9C6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2593" y="4391601"/>
                <a:ext cx="9144000" cy="5654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24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향후 계획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E502CCA-2D7A-41DC-A974-79CEE1DFAF77}"/>
                  </a:ext>
                </a:extLst>
              </p:cNvPr>
              <p:cNvSpPr/>
              <p:nvPr/>
            </p:nvSpPr>
            <p:spPr>
              <a:xfrm>
                <a:off x="707700" y="4391601"/>
                <a:ext cx="373224" cy="373224"/>
              </a:xfrm>
              <a:prstGeom prst="rect">
                <a:avLst/>
              </a:prstGeom>
              <a:solidFill>
                <a:srgbClr val="091F17"/>
              </a:solidFill>
              <a:ln>
                <a:solidFill>
                  <a:srgbClr val="091F1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4</a:t>
                </a:r>
                <a:endPara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9E61E63A-3CBA-4BA3-A6B9-D2A8528EBA2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30284" y="3247190"/>
            <a:ext cx="1407566" cy="3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44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68371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기</a:t>
            </a:r>
            <a:r>
              <a:rPr lang="ko-KR" altLang="en-US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획의도 </a:t>
            </a:r>
            <a:r>
              <a:rPr lang="en-US" altLang="ko-KR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사이트 분석 </a:t>
            </a:r>
            <a:r>
              <a:rPr lang="en-US" altLang="ko-KR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제품소개 파트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1799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6BC364-D9B2-4B1D-ACF9-DBEAF979C63D}"/>
              </a:ext>
            </a:extLst>
          </p:cNvPr>
          <p:cNvSpPr txBox="1"/>
          <p:nvPr/>
        </p:nvSpPr>
        <p:spPr>
          <a:xfrm>
            <a:off x="382916" y="2536447"/>
            <a:ext cx="2297775" cy="588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1.  </a:t>
            </a:r>
            <a:r>
              <a:rPr lang="ko-KR" altLang="en-US" sz="24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동적요소 부재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900" y="2493312"/>
            <a:ext cx="3776357" cy="60198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757" y="2493312"/>
            <a:ext cx="3776357" cy="52576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9A0B80-A005-466F-81B4-908082DB41E9}"/>
              </a:ext>
            </a:extLst>
          </p:cNvPr>
          <p:cNvSpPr txBox="1"/>
          <p:nvPr/>
        </p:nvSpPr>
        <p:spPr>
          <a:xfrm>
            <a:off x="464506" y="3989386"/>
            <a:ext cx="2134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 파트 곳곳에</a:t>
            </a:r>
            <a:endParaRPr lang="en-US" altLang="ko-KR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동적요소</a:t>
            </a:r>
            <a:r>
              <a:rPr lang="en-US" altLang="ko-KR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삽입</a:t>
            </a:r>
            <a:endParaRPr lang="en-US" altLang="ko-KR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693A68-1999-4433-89F8-8195935404E1}"/>
              </a:ext>
            </a:extLst>
          </p:cNvPr>
          <p:cNvSpPr/>
          <p:nvPr/>
        </p:nvSpPr>
        <p:spPr>
          <a:xfrm>
            <a:off x="499957" y="3236305"/>
            <a:ext cx="2063692" cy="372037"/>
          </a:xfrm>
          <a:prstGeom prst="rect">
            <a:avLst/>
          </a:prstGeom>
          <a:solidFill>
            <a:srgbClr val="091F17"/>
          </a:solidFill>
          <a:ln>
            <a:solidFill>
              <a:srgbClr val="215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1594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7EDC5-267B-443C-A166-F713B7BB3322}"/>
              </a:ext>
            </a:extLst>
          </p:cNvPr>
          <p:cNvSpPr txBox="1"/>
          <p:nvPr/>
        </p:nvSpPr>
        <p:spPr>
          <a:xfrm>
            <a:off x="1201057" y="3253046"/>
            <a:ext cx="661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개선</a:t>
            </a:r>
            <a:endParaRPr lang="en-US" altLang="ko-KR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A28E4FE-8A77-46B8-A34F-E8D4A0B4292D}"/>
              </a:ext>
            </a:extLst>
          </p:cNvPr>
          <p:cNvCxnSpPr>
            <a:cxnSpLocks/>
          </p:cNvCxnSpPr>
          <p:nvPr/>
        </p:nvCxnSpPr>
        <p:spPr>
          <a:xfrm>
            <a:off x="1531803" y="3608342"/>
            <a:ext cx="0" cy="327704"/>
          </a:xfrm>
          <a:prstGeom prst="straightConnector1">
            <a:avLst/>
          </a:prstGeom>
          <a:ln w="25400">
            <a:solidFill>
              <a:srgbClr val="215949"/>
            </a:solidFill>
            <a:headEnd type="none" w="med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5E10B2F-253E-4F89-BFA7-9836850F3A08}"/>
              </a:ext>
            </a:extLst>
          </p:cNvPr>
          <p:cNvSpPr txBox="1"/>
          <p:nvPr/>
        </p:nvSpPr>
        <p:spPr>
          <a:xfrm>
            <a:off x="382916" y="5002725"/>
            <a:ext cx="3338068" cy="588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215949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2.  </a:t>
            </a:r>
            <a:r>
              <a:rPr lang="ko-KR" altLang="en-US" sz="2400" b="1" dirty="0">
                <a:solidFill>
                  <a:srgbClr val="21594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나열형태의 제품소개</a:t>
            </a:r>
            <a:endParaRPr lang="en-US" altLang="ko-KR" sz="2400" b="1" dirty="0">
              <a:solidFill>
                <a:srgbClr val="215949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5CAC9F6-1140-4C91-A6D4-D73BEF1F868C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A498B76-82B4-4677-B427-071F9A407E3A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38057FF-FCC1-4966-BC46-785A22294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09BEF80-8445-4F0F-BE17-902619DEE7B6}"/>
              </a:ext>
            </a:extLst>
          </p:cNvPr>
          <p:cNvSpPr txBox="1"/>
          <p:nvPr/>
        </p:nvSpPr>
        <p:spPr>
          <a:xfrm>
            <a:off x="4026798" y="2151668"/>
            <a:ext cx="2134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기존 사이트</a:t>
            </a:r>
            <a:endParaRPr lang="en-US" altLang="ko-KR" sz="15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9470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68371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기</a:t>
            </a:r>
            <a:r>
              <a:rPr lang="ko-KR" altLang="en-US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획의도 </a:t>
            </a:r>
            <a:r>
              <a:rPr lang="en-US" altLang="ko-KR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사이트 분석 </a:t>
            </a:r>
            <a:r>
              <a:rPr lang="en-US" altLang="ko-KR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제품소개 파트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1799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6BC364-D9B2-4B1D-ACF9-DBEAF979C63D}"/>
              </a:ext>
            </a:extLst>
          </p:cNvPr>
          <p:cNvSpPr txBox="1"/>
          <p:nvPr/>
        </p:nvSpPr>
        <p:spPr>
          <a:xfrm>
            <a:off x="382916" y="2536447"/>
            <a:ext cx="2297775" cy="588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215949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1.  </a:t>
            </a:r>
            <a:r>
              <a:rPr lang="ko-KR" altLang="en-US" sz="2400" b="1" dirty="0">
                <a:solidFill>
                  <a:srgbClr val="21594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동적요소 부재</a:t>
            </a:r>
            <a:endParaRPr lang="en-US" altLang="ko-KR" sz="2400" b="1" dirty="0">
              <a:solidFill>
                <a:srgbClr val="215949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9B36AF-E1DB-4A4D-9AA1-AB412D7BA7F8}"/>
              </a:ext>
            </a:extLst>
          </p:cNvPr>
          <p:cNvGrpSpPr/>
          <p:nvPr/>
        </p:nvGrpSpPr>
        <p:grpSpPr>
          <a:xfrm>
            <a:off x="382916" y="3144566"/>
            <a:ext cx="3338068" cy="2392793"/>
            <a:chOff x="382916" y="3144566"/>
            <a:chExt cx="3338068" cy="239279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92463ED-C3AE-4B09-B067-FDD7BE70FB89}"/>
                </a:ext>
              </a:extLst>
            </p:cNvPr>
            <p:cNvGrpSpPr/>
            <p:nvPr/>
          </p:nvGrpSpPr>
          <p:grpSpPr>
            <a:xfrm>
              <a:off x="464505" y="3860948"/>
              <a:ext cx="2931837" cy="1676411"/>
              <a:chOff x="464506" y="3236305"/>
              <a:chExt cx="2134594" cy="167641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9A0B80-A005-466F-81B4-908082DB41E9}"/>
                  </a:ext>
                </a:extLst>
              </p:cNvPr>
              <p:cNvSpPr txBox="1"/>
              <p:nvPr/>
            </p:nvSpPr>
            <p:spPr>
              <a:xfrm>
                <a:off x="464506" y="3989386"/>
                <a:ext cx="21345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사용자의 입장에서 궁금한</a:t>
                </a:r>
                <a:endParaRPr lang="en-US" altLang="ko-KR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정보 순으로 정보를 배치해</a:t>
                </a:r>
                <a:endParaRPr lang="en-US" altLang="ko-KR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콘텐츠 몰입도를 증가시킴 </a:t>
                </a:r>
                <a:endParaRPr lang="en-US" altLang="ko-KR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F0693A68-1999-4433-89F8-8195935404E1}"/>
                  </a:ext>
                </a:extLst>
              </p:cNvPr>
              <p:cNvSpPr/>
              <p:nvPr/>
            </p:nvSpPr>
            <p:spPr>
              <a:xfrm>
                <a:off x="499957" y="3236305"/>
                <a:ext cx="2063692" cy="372037"/>
              </a:xfrm>
              <a:prstGeom prst="rect">
                <a:avLst/>
              </a:prstGeom>
              <a:solidFill>
                <a:srgbClr val="091F17"/>
              </a:solidFill>
              <a:ln>
                <a:solidFill>
                  <a:srgbClr val="2159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15949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07EDC5-267B-443C-A166-F713B7BB3322}"/>
                  </a:ext>
                </a:extLst>
              </p:cNvPr>
              <p:cNvSpPr txBox="1"/>
              <p:nvPr/>
            </p:nvSpPr>
            <p:spPr>
              <a:xfrm>
                <a:off x="1201057" y="3253046"/>
                <a:ext cx="6614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개선</a:t>
                </a:r>
                <a:endParaRPr lang="en-US" altLang="ko-KR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CA28E4FE-8A77-46B8-A34F-E8D4A0B42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1803" y="3608342"/>
                <a:ext cx="0" cy="327704"/>
              </a:xfrm>
              <a:prstGeom prst="straightConnector1">
                <a:avLst/>
              </a:prstGeom>
              <a:ln w="25400">
                <a:solidFill>
                  <a:srgbClr val="215949"/>
                </a:solidFill>
                <a:headEnd type="none" w="med" len="lg"/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E10B2F-253E-4F89-BFA7-9836850F3A08}"/>
                </a:ext>
              </a:extLst>
            </p:cNvPr>
            <p:cNvSpPr txBox="1"/>
            <p:nvPr/>
          </p:nvSpPr>
          <p:spPr>
            <a:xfrm>
              <a:off x="382916" y="3144566"/>
              <a:ext cx="3338068" cy="588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2.  </a:t>
              </a:r>
              <a:r>
                <a:rPr lang="ko-KR" altLang="en-US" sz="2400" b="1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나열형태의 제품소개</a:t>
              </a:r>
              <a:endParaRPr lang="en-US" altLang="ko-KR" sz="24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AA529E-A572-4053-9FCF-EDFB75E707D8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FF2FCB8-7080-443A-9B02-F88E7F573251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7F52422-E558-4C3B-B35E-707397963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80DE436-0BF2-42B1-8696-5D43145910F5}"/>
              </a:ext>
            </a:extLst>
          </p:cNvPr>
          <p:cNvGrpSpPr/>
          <p:nvPr/>
        </p:nvGrpSpPr>
        <p:grpSpPr>
          <a:xfrm>
            <a:off x="4103900" y="2536447"/>
            <a:ext cx="4423530" cy="2288660"/>
            <a:chOff x="4165720" y="2551833"/>
            <a:chExt cx="5101391" cy="263937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C085B43-55D2-411B-A4FB-302ECB4D2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8896" y="2840645"/>
              <a:ext cx="5098215" cy="2350562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97838F5-816C-46BD-A770-370DCF189C4F}"/>
                </a:ext>
              </a:extLst>
            </p:cNvPr>
            <p:cNvSpPr/>
            <p:nvPr/>
          </p:nvSpPr>
          <p:spPr>
            <a:xfrm>
              <a:off x="4165720" y="2551833"/>
              <a:ext cx="5101391" cy="308928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제목 1">
              <a:extLst>
                <a:ext uri="{FF2B5EF4-FFF2-40B4-BE49-F238E27FC236}">
                  <a16:creationId xmlns:a16="http://schemas.microsoft.com/office/drawing/2014/main" id="{64407038-DA8F-421D-9A8B-CB7BCD2B4661}"/>
                </a:ext>
              </a:extLst>
            </p:cNvPr>
            <p:cNvSpPr txBox="1">
              <a:spLocks/>
            </p:cNvSpPr>
            <p:nvPr/>
          </p:nvSpPr>
          <p:spPr>
            <a:xfrm>
              <a:off x="4165720" y="2553455"/>
              <a:ext cx="2583423" cy="3056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2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제품 사용법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5643122-BC66-43A0-9F33-2A512E1E17E7}"/>
              </a:ext>
            </a:extLst>
          </p:cNvPr>
          <p:cNvGrpSpPr/>
          <p:nvPr/>
        </p:nvGrpSpPr>
        <p:grpSpPr>
          <a:xfrm>
            <a:off x="7416799" y="4383270"/>
            <a:ext cx="4420773" cy="2231515"/>
            <a:chOff x="6242807" y="4349254"/>
            <a:chExt cx="5228766" cy="263937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EC5EEF3-529A-4011-B284-262DAA3FF155}"/>
                </a:ext>
              </a:extLst>
            </p:cNvPr>
            <p:cNvGrpSpPr/>
            <p:nvPr/>
          </p:nvGrpSpPr>
          <p:grpSpPr>
            <a:xfrm>
              <a:off x="6242807" y="4349254"/>
              <a:ext cx="5228766" cy="308928"/>
              <a:chOff x="6242807" y="4349254"/>
              <a:chExt cx="5228766" cy="308928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F87F1F0-D423-4C86-9CC3-8A3CBC059621}"/>
                  </a:ext>
                </a:extLst>
              </p:cNvPr>
              <p:cNvSpPr/>
              <p:nvPr/>
            </p:nvSpPr>
            <p:spPr>
              <a:xfrm>
                <a:off x="6242807" y="4349254"/>
                <a:ext cx="5228766" cy="308928"/>
              </a:xfrm>
              <a:prstGeom prst="rect">
                <a:avLst/>
              </a:prstGeom>
              <a:solidFill>
                <a:srgbClr val="091F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제목 1">
                <a:extLst>
                  <a:ext uri="{FF2B5EF4-FFF2-40B4-BE49-F238E27FC236}">
                    <a16:creationId xmlns:a16="http://schemas.microsoft.com/office/drawing/2014/main" id="{FF80AA6B-F968-43CF-867F-19CFBE25BE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2807" y="4350876"/>
                <a:ext cx="2583423" cy="3056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12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재활용 방법</a:t>
                </a:r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E0C36EE-F157-402B-AA87-E03FD3A22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2807" y="4656560"/>
              <a:ext cx="5228766" cy="2332068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812728A-4D96-427B-82BD-ED3FF919385B}"/>
              </a:ext>
            </a:extLst>
          </p:cNvPr>
          <p:cNvSpPr txBox="1"/>
          <p:nvPr/>
        </p:nvSpPr>
        <p:spPr>
          <a:xfrm>
            <a:off x="4026798" y="2151668"/>
            <a:ext cx="2134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기존 사이트</a:t>
            </a:r>
            <a:endParaRPr lang="en-US" altLang="ko-KR" sz="15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881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29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84" y="3815190"/>
            <a:ext cx="12253984" cy="3118528"/>
          </a:xfrm>
          <a:prstGeom prst="rect">
            <a:avLst/>
          </a:prstGeom>
          <a:ln w="12700">
            <a:solidFill>
              <a:srgbClr val="D6D2C9"/>
            </a:solidFill>
          </a:ln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68371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설계 </a:t>
            </a:r>
            <a:r>
              <a:rPr lang="en-US" altLang="ko-KR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디자인 시안</a:t>
            </a:r>
            <a:r>
              <a:rPr lang="en-US" altLang="ko-KR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_ </a:t>
            </a:r>
            <a:r>
              <a:rPr lang="en-US" altLang="ko-KR" sz="2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PC </a:t>
            </a:r>
            <a:r>
              <a:rPr lang="en-US" altLang="ko-KR" sz="1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VER</a:t>
            </a:r>
            <a:endParaRPr lang="ko-KR" altLang="en-US" sz="18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E5C6566-C7C6-43E0-B0C3-D5560FAD6545}"/>
              </a:ext>
            </a:extLst>
          </p:cNvPr>
          <p:cNvGrpSpPr/>
          <p:nvPr/>
        </p:nvGrpSpPr>
        <p:grpSpPr>
          <a:xfrm>
            <a:off x="293615" y="1823880"/>
            <a:ext cx="11898385" cy="809265"/>
            <a:chOff x="293615" y="2164126"/>
            <a:chExt cx="11898385" cy="809265"/>
          </a:xfrm>
        </p:grpSpPr>
        <p:sp>
          <p:nvSpPr>
            <p:cNvPr id="7" name="직사각형 6"/>
            <p:cNvSpPr/>
            <p:nvPr/>
          </p:nvSpPr>
          <p:spPr>
            <a:xfrm>
              <a:off x="293615" y="2164126"/>
              <a:ext cx="11898385" cy="809265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16DC29-1096-4BF7-A63B-CA8CD8C57246}"/>
                </a:ext>
              </a:extLst>
            </p:cNvPr>
            <p:cNvSpPr txBox="1"/>
            <p:nvPr/>
          </p:nvSpPr>
          <p:spPr>
            <a:xfrm>
              <a:off x="579648" y="2240133"/>
              <a:ext cx="4190400" cy="5824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메인 페이지 레이아웃</a:t>
              </a:r>
              <a:endParaRPr lang="en-US" altLang="ko-KR" sz="2400" dirty="0">
                <a:solidFill>
                  <a:schemeClr val="bg2">
                    <a:lumMod val="7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A023AB-7BE4-4692-9EB2-0853159FBF4B}"/>
                </a:ext>
              </a:extLst>
            </p:cNvPr>
            <p:cNvSpPr txBox="1"/>
            <p:nvPr/>
          </p:nvSpPr>
          <p:spPr>
            <a:xfrm>
              <a:off x="3905645" y="2401104"/>
              <a:ext cx="3704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1. </a:t>
              </a:r>
              <a:r>
                <a: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상단영역    </a:t>
              </a:r>
              <a:r>
                <a:rPr lang="en-US" altLang="ko-KR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2. </a:t>
              </a:r>
              <a:r>
                <a:rPr lang="ko-KR" altLang="en-US" dirty="0" err="1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메인영역</a:t>
              </a:r>
              <a:r>
                <a: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   </a:t>
              </a:r>
              <a:r>
                <a:rPr lang="en-US" altLang="ko-KR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3.</a:t>
              </a:r>
              <a:r>
                <a: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하단영역</a:t>
              </a: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25217" y="3963923"/>
            <a:ext cx="508000" cy="508000"/>
          </a:xfrm>
          <a:prstGeom prst="rect">
            <a:avLst/>
          </a:prstGeom>
          <a:noFill/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33217" y="3963923"/>
            <a:ext cx="1600199" cy="508000"/>
          </a:xfrm>
          <a:prstGeom prst="rect">
            <a:avLst/>
          </a:prstGeom>
          <a:solidFill>
            <a:srgbClr val="FE0000"/>
          </a:solidFill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975143" y="4048646"/>
            <a:ext cx="1490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1-1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햄버거 메뉴</a:t>
            </a:r>
            <a:endParaRPr lang="en-US" altLang="ko-KR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078530" y="3963923"/>
            <a:ext cx="2880137" cy="508000"/>
            <a:chOff x="5078530" y="3963923"/>
            <a:chExt cx="2880137" cy="508000"/>
          </a:xfrm>
        </p:grpSpPr>
        <p:sp>
          <p:nvSpPr>
            <p:cNvPr id="29" name="직사각형 28"/>
            <p:cNvSpPr/>
            <p:nvPr/>
          </p:nvSpPr>
          <p:spPr>
            <a:xfrm>
              <a:off x="5078530" y="3963923"/>
              <a:ext cx="1896126" cy="508000"/>
            </a:xfrm>
            <a:prstGeom prst="rect">
              <a:avLst/>
            </a:prstGeom>
            <a:noFill/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932730" y="3963923"/>
              <a:ext cx="1025937" cy="508000"/>
            </a:xfrm>
            <a:prstGeom prst="rect">
              <a:avLst/>
            </a:prstGeom>
            <a:solidFill>
              <a:srgbClr val="FE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6974656" y="4048646"/>
              <a:ext cx="9840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1-2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.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로고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E9B9F6D-6641-434B-8A1F-90F0EFDC48AC}"/>
              </a:ext>
            </a:extLst>
          </p:cNvPr>
          <p:cNvGrpSpPr/>
          <p:nvPr/>
        </p:nvGrpSpPr>
        <p:grpSpPr>
          <a:xfrm>
            <a:off x="9361054" y="3944418"/>
            <a:ext cx="2762907" cy="1055010"/>
            <a:chOff x="8921094" y="3944418"/>
            <a:chExt cx="2762907" cy="1055010"/>
          </a:xfrm>
        </p:grpSpPr>
        <p:sp>
          <p:nvSpPr>
            <p:cNvPr id="34" name="직사각형 33"/>
            <p:cNvSpPr/>
            <p:nvPr/>
          </p:nvSpPr>
          <p:spPr>
            <a:xfrm>
              <a:off x="8921095" y="3944418"/>
              <a:ext cx="2762906" cy="527505"/>
            </a:xfrm>
            <a:prstGeom prst="rect">
              <a:avLst/>
            </a:prstGeom>
            <a:noFill/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921094" y="4471923"/>
              <a:ext cx="2762906" cy="527505"/>
            </a:xfrm>
            <a:prstGeom prst="rect">
              <a:avLst/>
            </a:prstGeom>
            <a:solidFill>
              <a:srgbClr val="FE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8921094" y="4576151"/>
              <a:ext cx="27629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1-3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.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검색 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/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회원가입 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/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장바구니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1799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95300E-E074-47FD-AABF-867FFFA705D8}"/>
              </a:ext>
            </a:extLst>
          </p:cNvPr>
          <p:cNvSpPr txBox="1"/>
          <p:nvPr/>
        </p:nvSpPr>
        <p:spPr>
          <a:xfrm>
            <a:off x="293615" y="2837974"/>
            <a:ext cx="1677777" cy="588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1.  </a:t>
            </a:r>
            <a:r>
              <a:rPr lang="ko-KR" altLang="en-US" sz="24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상단영역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A995CF6-8740-49CC-B881-9F769BBF7603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437EA89-00AF-4049-B60E-0CDC6C87FA17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D26212C-955D-4545-81FA-ACEC0B8AE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3045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AEB682-1A9A-40E6-9D9D-8DC2B206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869677"/>
            <a:ext cx="6096001" cy="6033585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656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95300E-E074-47FD-AABF-867FFFA705D8}"/>
              </a:ext>
            </a:extLst>
          </p:cNvPr>
          <p:cNvSpPr txBox="1"/>
          <p:nvPr/>
        </p:nvSpPr>
        <p:spPr>
          <a:xfrm>
            <a:off x="6280686" y="788924"/>
            <a:ext cx="1677777" cy="588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2.  </a:t>
            </a:r>
            <a:r>
              <a:rPr lang="ko-KR" altLang="en-US" sz="2400" b="1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메인영역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18890B-FB17-4FCF-B5A3-DDBA5D6A77E5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933D4F-648E-453A-8804-2C877A9C7AEF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19D0889-0E60-42D7-AD86-17FA12105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sp>
        <p:nvSpPr>
          <p:cNvPr id="40" name="제목 1">
            <a:extLst>
              <a:ext uri="{FF2B5EF4-FFF2-40B4-BE49-F238E27FC236}">
                <a16:creationId xmlns:a16="http://schemas.microsoft.com/office/drawing/2014/main" id="{850176B8-52E6-4C99-94A6-38574559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디자인시안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_ PC </a:t>
            </a:r>
            <a:r>
              <a:rPr lang="en-US" altLang="ko-KR" sz="1600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F96C84C-1E31-4843-B4EF-1100486CFE45}"/>
              </a:ext>
            </a:extLst>
          </p:cNvPr>
          <p:cNvGrpSpPr/>
          <p:nvPr/>
        </p:nvGrpSpPr>
        <p:grpSpPr>
          <a:xfrm>
            <a:off x="6323619" y="1602846"/>
            <a:ext cx="3594822" cy="1065888"/>
            <a:chOff x="6555447" y="1867156"/>
            <a:chExt cx="3594822" cy="106588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6555447" y="2348269"/>
              <a:ext cx="35948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영상시작 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4s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후 부터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한 줄씩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위로 올라오고 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1.5s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후 사라지기  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&gt; 2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번도 반복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834E84B-F303-4919-B8FD-906E432F8EBF}"/>
                </a:ext>
              </a:extLst>
            </p:cNvPr>
            <p:cNvGrpSpPr/>
            <p:nvPr/>
          </p:nvGrpSpPr>
          <p:grpSpPr>
            <a:xfrm>
              <a:off x="6627181" y="1867156"/>
              <a:ext cx="390675" cy="400110"/>
              <a:chOff x="6663268" y="1867156"/>
              <a:chExt cx="390675" cy="400110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6663268" y="1867260"/>
                <a:ext cx="390675" cy="3906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D1D2EDA-2436-4AC0-B29A-420A457D0907}"/>
                  </a:ext>
                </a:extLst>
              </p:cNvPr>
              <p:cNvSpPr txBox="1"/>
              <p:nvPr/>
            </p:nvSpPr>
            <p:spPr>
              <a:xfrm>
                <a:off x="6717240" y="1867156"/>
                <a:ext cx="226745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MinervaModern" panose="02000503020000020004" pitchFamily="50" charset="0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1</a:t>
                </a:r>
              </a:p>
            </p:txBody>
          </p: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1B1C742-4EAB-4C54-86E3-2E470FD29D61}"/>
              </a:ext>
            </a:extLst>
          </p:cNvPr>
          <p:cNvGrpSpPr/>
          <p:nvPr/>
        </p:nvGrpSpPr>
        <p:grpSpPr>
          <a:xfrm>
            <a:off x="6867328" y="1598084"/>
            <a:ext cx="390675" cy="400110"/>
            <a:chOff x="7142223" y="643586"/>
            <a:chExt cx="390675" cy="40011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862EDA6-531A-4183-A062-238514ED0F2F}"/>
                </a:ext>
              </a:extLst>
            </p:cNvPr>
            <p:cNvSpPr/>
            <p:nvPr/>
          </p:nvSpPr>
          <p:spPr>
            <a:xfrm>
              <a:off x="7142223" y="648304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8333243-8B8D-4182-A7D6-596CE202D420}"/>
                </a:ext>
              </a:extLst>
            </p:cNvPr>
            <p:cNvSpPr txBox="1"/>
            <p:nvPr/>
          </p:nvSpPr>
          <p:spPr>
            <a:xfrm>
              <a:off x="7215629" y="643586"/>
              <a:ext cx="22674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2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DA08D42-7A0A-4B2A-A4E6-DDE72B61C728}"/>
              </a:ext>
            </a:extLst>
          </p:cNvPr>
          <p:cNvGrpSpPr/>
          <p:nvPr/>
        </p:nvGrpSpPr>
        <p:grpSpPr>
          <a:xfrm>
            <a:off x="6320147" y="3792389"/>
            <a:ext cx="3594822" cy="1305931"/>
            <a:chOff x="6320147" y="3792389"/>
            <a:chExt cx="3594822" cy="1305931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4F33CC24-F78A-4B34-AE3E-D8DEAE510DC3}"/>
                </a:ext>
              </a:extLst>
            </p:cNvPr>
            <p:cNvGrpSpPr/>
            <p:nvPr/>
          </p:nvGrpSpPr>
          <p:grpSpPr>
            <a:xfrm>
              <a:off x="6394795" y="3792389"/>
              <a:ext cx="390675" cy="400110"/>
              <a:chOff x="6394795" y="3792389"/>
              <a:chExt cx="390675" cy="400110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690A217F-809D-4A15-A268-8AED2ECF3C69}"/>
                  </a:ext>
                </a:extLst>
              </p:cNvPr>
              <p:cNvSpPr/>
              <p:nvPr/>
            </p:nvSpPr>
            <p:spPr>
              <a:xfrm>
                <a:off x="6394795" y="3797107"/>
                <a:ext cx="390675" cy="3906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81D031-28A5-42E6-88EE-86E3623D8929}"/>
                  </a:ext>
                </a:extLst>
              </p:cNvPr>
              <p:cNvSpPr txBox="1"/>
              <p:nvPr/>
            </p:nvSpPr>
            <p:spPr>
              <a:xfrm>
                <a:off x="6468201" y="3792389"/>
                <a:ext cx="226745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MinervaModern" panose="02000503020000020004" pitchFamily="50" charset="0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3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2DCAD31-43C1-40BC-AC0E-6322E524E434}"/>
                </a:ext>
              </a:extLst>
            </p:cNvPr>
            <p:cNvSpPr txBox="1"/>
            <p:nvPr/>
          </p:nvSpPr>
          <p:spPr>
            <a:xfrm>
              <a:off x="6320147" y="4267323"/>
              <a:ext cx="35948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마우스 휠 이벤트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휠 한번에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한 줄씩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색상 변경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color : #d9c8b6 &gt; #</a:t>
              </a:r>
              <a:r>
                <a:rPr lang="en-US" altLang="ko-KR" sz="1600" dirty="0" err="1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ffffff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로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변환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6A8C91D6-B780-4ACF-BE60-90DEDC417930}"/>
              </a:ext>
            </a:extLst>
          </p:cNvPr>
          <p:cNvGrpSpPr/>
          <p:nvPr/>
        </p:nvGrpSpPr>
        <p:grpSpPr>
          <a:xfrm>
            <a:off x="6394795" y="5325544"/>
            <a:ext cx="3649352" cy="895933"/>
            <a:chOff x="6394795" y="5173144"/>
            <a:chExt cx="3649352" cy="89593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A42EAEDF-F121-4BA1-9AF8-AE0B690C3C31}"/>
                </a:ext>
              </a:extLst>
            </p:cNvPr>
            <p:cNvGrpSpPr/>
            <p:nvPr/>
          </p:nvGrpSpPr>
          <p:grpSpPr>
            <a:xfrm>
              <a:off x="6394795" y="5173144"/>
              <a:ext cx="3649352" cy="895933"/>
              <a:chOff x="6394795" y="3792389"/>
              <a:chExt cx="3649352" cy="895933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46F2AAAB-A53B-42F9-ADAF-68ED35AD6530}"/>
                  </a:ext>
                </a:extLst>
              </p:cNvPr>
              <p:cNvGrpSpPr/>
              <p:nvPr/>
            </p:nvGrpSpPr>
            <p:grpSpPr>
              <a:xfrm>
                <a:off x="6394795" y="3792389"/>
                <a:ext cx="390675" cy="400110"/>
                <a:chOff x="6394795" y="3792389"/>
                <a:chExt cx="390675" cy="400110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20F68FE4-B394-4160-A300-20751FFAB8D9}"/>
                    </a:ext>
                  </a:extLst>
                </p:cNvPr>
                <p:cNvSpPr/>
                <p:nvPr/>
              </p:nvSpPr>
              <p:spPr>
                <a:xfrm>
                  <a:off x="6394795" y="3797107"/>
                  <a:ext cx="390675" cy="39067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E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612D456-9F7D-4AF5-8EB3-4D656874B414}"/>
                    </a:ext>
                  </a:extLst>
                </p:cNvPr>
                <p:cNvSpPr txBox="1"/>
                <p:nvPr/>
              </p:nvSpPr>
              <p:spPr>
                <a:xfrm>
                  <a:off x="6468201" y="3792389"/>
                  <a:ext cx="256449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solidFill>
                        <a:schemeClr val="bg1"/>
                      </a:solidFill>
                      <a:latin typeface="MinervaModern" panose="02000503020000020004" pitchFamily="50" charset="0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4</a:t>
                  </a:r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037A740-84B6-463F-8C67-8B5CAEE3715F}"/>
                  </a:ext>
                </a:extLst>
              </p:cNvPr>
              <p:cNvSpPr txBox="1"/>
              <p:nvPr/>
            </p:nvSpPr>
            <p:spPr>
              <a:xfrm>
                <a:off x="6449325" y="4349768"/>
                <a:ext cx="35948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     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오버시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향 정보 노출</a:t>
                </a:r>
                <a:endPara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C884A21-A94C-404D-BB1D-B2CE90B5C30E}"/>
                </a:ext>
              </a:extLst>
            </p:cNvPr>
            <p:cNvGrpSpPr/>
            <p:nvPr/>
          </p:nvGrpSpPr>
          <p:grpSpPr>
            <a:xfrm>
              <a:off x="6408185" y="5705181"/>
              <a:ext cx="363894" cy="363895"/>
              <a:chOff x="9433249" y="1005939"/>
              <a:chExt cx="363894" cy="363895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D98A5FEF-4F9C-41FD-B04E-944A91A8CA24}"/>
                  </a:ext>
                </a:extLst>
              </p:cNvPr>
              <p:cNvSpPr/>
              <p:nvPr/>
            </p:nvSpPr>
            <p:spPr>
              <a:xfrm>
                <a:off x="9433249" y="1005940"/>
                <a:ext cx="363894" cy="363894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/>
                    </a:solidFill>
                  </a:ln>
                  <a:solidFill>
                    <a:srgbClr val="215949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1957289-2710-4ABD-9BAF-9806F5DD668C}"/>
                  </a:ext>
                </a:extLst>
              </p:cNvPr>
              <p:cNvSpPr txBox="1"/>
              <p:nvPr/>
            </p:nvSpPr>
            <p:spPr>
              <a:xfrm>
                <a:off x="9463135" y="1005939"/>
                <a:ext cx="294599" cy="338554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+</a:t>
                </a:r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61F651A-911B-46DB-BB8D-E170C621126C}"/>
              </a:ext>
            </a:extLst>
          </p:cNvPr>
          <p:cNvGrpSpPr/>
          <p:nvPr/>
        </p:nvGrpSpPr>
        <p:grpSpPr>
          <a:xfrm>
            <a:off x="1632229" y="1686068"/>
            <a:ext cx="286422" cy="307409"/>
            <a:chOff x="7142223" y="633990"/>
            <a:chExt cx="390675" cy="419301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F6DDE5A-D12A-4831-8A3B-B66CE39B3FE9}"/>
                </a:ext>
              </a:extLst>
            </p:cNvPr>
            <p:cNvSpPr/>
            <p:nvPr/>
          </p:nvSpPr>
          <p:spPr>
            <a:xfrm>
              <a:off x="7142223" y="648303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D35E876-5EF6-4824-8973-438EBB9486CB}"/>
                </a:ext>
              </a:extLst>
            </p:cNvPr>
            <p:cNvSpPr txBox="1"/>
            <p:nvPr/>
          </p:nvSpPr>
          <p:spPr>
            <a:xfrm>
              <a:off x="7224189" y="633990"/>
              <a:ext cx="226744" cy="4193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B203665-1E18-49B1-96A0-554F5E3AF658}"/>
              </a:ext>
            </a:extLst>
          </p:cNvPr>
          <p:cNvGrpSpPr/>
          <p:nvPr/>
        </p:nvGrpSpPr>
        <p:grpSpPr>
          <a:xfrm>
            <a:off x="1628798" y="2345296"/>
            <a:ext cx="286422" cy="323165"/>
            <a:chOff x="7142223" y="623245"/>
            <a:chExt cx="390675" cy="440792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67D4A6E-5B79-48F7-BFFC-BBD2CDE5A0B8}"/>
                </a:ext>
              </a:extLst>
            </p:cNvPr>
            <p:cNvSpPr/>
            <p:nvPr/>
          </p:nvSpPr>
          <p:spPr>
            <a:xfrm>
              <a:off x="7142223" y="648303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84959B3-506E-4758-847E-28013A262B28}"/>
                </a:ext>
              </a:extLst>
            </p:cNvPr>
            <p:cNvSpPr txBox="1"/>
            <p:nvPr/>
          </p:nvSpPr>
          <p:spPr>
            <a:xfrm>
              <a:off x="7224189" y="623245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2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FEA9EA-EE4D-4423-98B8-FCA2909EDA94}"/>
              </a:ext>
            </a:extLst>
          </p:cNvPr>
          <p:cNvGrpSpPr/>
          <p:nvPr/>
        </p:nvGrpSpPr>
        <p:grpSpPr>
          <a:xfrm>
            <a:off x="514373" y="4267323"/>
            <a:ext cx="286422" cy="323165"/>
            <a:chOff x="7142223" y="623245"/>
            <a:chExt cx="390675" cy="440792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B9EF28B-F1C6-4029-B876-DB2193AFE697}"/>
                </a:ext>
              </a:extLst>
            </p:cNvPr>
            <p:cNvSpPr/>
            <p:nvPr/>
          </p:nvSpPr>
          <p:spPr>
            <a:xfrm>
              <a:off x="7142223" y="648303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69321F8-1964-42A1-857F-5BBA803EBE78}"/>
                </a:ext>
              </a:extLst>
            </p:cNvPr>
            <p:cNvSpPr txBox="1"/>
            <p:nvPr/>
          </p:nvSpPr>
          <p:spPr>
            <a:xfrm>
              <a:off x="7224189" y="623245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5183E85-7E25-44C5-A765-6391CA097A81}"/>
              </a:ext>
            </a:extLst>
          </p:cNvPr>
          <p:cNvGrpSpPr/>
          <p:nvPr/>
        </p:nvGrpSpPr>
        <p:grpSpPr>
          <a:xfrm>
            <a:off x="4405336" y="4419723"/>
            <a:ext cx="286422" cy="323165"/>
            <a:chOff x="12241562" y="623245"/>
            <a:chExt cx="390675" cy="440792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5ECE3B8-A2A3-4D43-8543-E1FD768C1A93}"/>
                </a:ext>
              </a:extLst>
            </p:cNvPr>
            <p:cNvSpPr/>
            <p:nvPr/>
          </p:nvSpPr>
          <p:spPr>
            <a:xfrm>
              <a:off x="12241562" y="648303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D1E4292-E320-41EC-9526-FC7FCF04FF9D}"/>
                </a:ext>
              </a:extLst>
            </p:cNvPr>
            <p:cNvSpPr txBox="1"/>
            <p:nvPr/>
          </p:nvSpPr>
          <p:spPr>
            <a:xfrm>
              <a:off x="12323527" y="623245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3440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D72BDA2-FD56-49A7-8E59-6B3E725ED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31" y="835512"/>
            <a:ext cx="6090406" cy="7746408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656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95300E-E074-47FD-AABF-867FFFA705D8}"/>
              </a:ext>
            </a:extLst>
          </p:cNvPr>
          <p:cNvSpPr txBox="1"/>
          <p:nvPr/>
        </p:nvSpPr>
        <p:spPr>
          <a:xfrm>
            <a:off x="6280686" y="788924"/>
            <a:ext cx="1677777" cy="588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2.  </a:t>
            </a:r>
            <a:r>
              <a:rPr lang="ko-KR" altLang="en-US" sz="2400" b="1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메인영역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18890B-FB17-4FCF-B5A3-DDBA5D6A77E5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933D4F-648E-453A-8804-2C877A9C7AEF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19D0889-0E60-42D7-AD86-17FA12105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sp>
        <p:nvSpPr>
          <p:cNvPr id="40" name="제목 1">
            <a:extLst>
              <a:ext uri="{FF2B5EF4-FFF2-40B4-BE49-F238E27FC236}">
                <a16:creationId xmlns:a16="http://schemas.microsoft.com/office/drawing/2014/main" id="{850176B8-52E6-4C99-94A6-38574559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디자인시안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_ PC </a:t>
            </a:r>
            <a:r>
              <a:rPr lang="en-US" altLang="ko-KR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1B1C742-4EAB-4C54-86E3-2E470FD29D61}"/>
              </a:ext>
            </a:extLst>
          </p:cNvPr>
          <p:cNvGrpSpPr/>
          <p:nvPr/>
        </p:nvGrpSpPr>
        <p:grpSpPr>
          <a:xfrm>
            <a:off x="6381208" y="1602846"/>
            <a:ext cx="390675" cy="400110"/>
            <a:chOff x="7142223" y="643586"/>
            <a:chExt cx="390675" cy="40011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862EDA6-531A-4183-A062-238514ED0F2F}"/>
                </a:ext>
              </a:extLst>
            </p:cNvPr>
            <p:cNvSpPr/>
            <p:nvPr/>
          </p:nvSpPr>
          <p:spPr>
            <a:xfrm>
              <a:off x="7142223" y="648304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8333243-8B8D-4182-A7D6-596CE202D420}"/>
                </a:ext>
              </a:extLst>
            </p:cNvPr>
            <p:cNvSpPr txBox="1"/>
            <p:nvPr/>
          </p:nvSpPr>
          <p:spPr>
            <a:xfrm>
              <a:off x="7215629" y="643586"/>
              <a:ext cx="22674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5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037A740-84B6-463F-8C67-8B5CAEE3715F}"/>
              </a:ext>
            </a:extLst>
          </p:cNvPr>
          <p:cNvSpPr txBox="1"/>
          <p:nvPr/>
        </p:nvSpPr>
        <p:spPr>
          <a:xfrm>
            <a:off x="6439799" y="2159564"/>
            <a:ext cx="3761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      </a:t>
            </a:r>
            <a:r>
              <a:rPr lang="ko-KR" altLang="en-US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오버시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아래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5-1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번 이미지처럼 내용 노출</a:t>
            </a:r>
            <a:endParaRPr lang="en-US" altLang="ko-KR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884A21-A94C-404D-BB1D-B2CE90B5C30E}"/>
              </a:ext>
            </a:extLst>
          </p:cNvPr>
          <p:cNvGrpSpPr/>
          <p:nvPr/>
        </p:nvGrpSpPr>
        <p:grpSpPr>
          <a:xfrm>
            <a:off x="6398660" y="2134222"/>
            <a:ext cx="363894" cy="363895"/>
            <a:chOff x="9433249" y="1005939"/>
            <a:chExt cx="363894" cy="363895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98A5FEF-4F9C-41FD-B04E-944A91A8CA24}"/>
                </a:ext>
              </a:extLst>
            </p:cNvPr>
            <p:cNvSpPr/>
            <p:nvPr/>
          </p:nvSpPr>
          <p:spPr>
            <a:xfrm>
              <a:off x="9433249" y="1005940"/>
              <a:ext cx="363894" cy="36389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rgbClr val="215949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1957289-2710-4ABD-9BAF-9806F5DD668C}"/>
                </a:ext>
              </a:extLst>
            </p:cNvPr>
            <p:cNvSpPr txBox="1"/>
            <p:nvPr/>
          </p:nvSpPr>
          <p:spPr>
            <a:xfrm>
              <a:off x="9463135" y="1005939"/>
              <a:ext cx="294599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+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66DBA28-E62C-4243-8E30-759FC1B19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208" y="2625040"/>
            <a:ext cx="4507661" cy="4258301"/>
          </a:xfrm>
          <a:prstGeom prst="rect">
            <a:avLst/>
          </a:prstGeom>
          <a:ln w="12700">
            <a:noFill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FF8EF6-3645-4B62-9C0C-F4104C566E81}"/>
              </a:ext>
            </a:extLst>
          </p:cNvPr>
          <p:cNvSpPr/>
          <p:nvPr/>
        </p:nvSpPr>
        <p:spPr>
          <a:xfrm>
            <a:off x="8515349" y="2819399"/>
            <a:ext cx="2373519" cy="39814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A3068F0-CEB5-47C2-88F4-09082A1C8480}"/>
              </a:ext>
            </a:extLst>
          </p:cNvPr>
          <p:cNvGrpSpPr/>
          <p:nvPr/>
        </p:nvGrpSpPr>
        <p:grpSpPr>
          <a:xfrm>
            <a:off x="2578660" y="2573668"/>
            <a:ext cx="286422" cy="323165"/>
            <a:chOff x="7179031" y="584268"/>
            <a:chExt cx="390675" cy="44079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7179031" y="609327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7260997" y="584268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5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E4539B4-9E74-4322-9716-32D0F63C3A5E}"/>
              </a:ext>
            </a:extLst>
          </p:cNvPr>
          <p:cNvGrpSpPr/>
          <p:nvPr/>
        </p:nvGrpSpPr>
        <p:grpSpPr>
          <a:xfrm>
            <a:off x="8417335" y="2667026"/>
            <a:ext cx="517279" cy="323165"/>
            <a:chOff x="8417335" y="2667026"/>
            <a:chExt cx="517279" cy="32316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41DD797-42A4-4A98-B476-A02DE117FD33}"/>
                </a:ext>
              </a:extLst>
            </p:cNvPr>
            <p:cNvSpPr/>
            <p:nvPr/>
          </p:nvSpPr>
          <p:spPr>
            <a:xfrm>
              <a:off x="8417335" y="2685398"/>
              <a:ext cx="517279" cy="28642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63C21FF-FED5-4AAB-BB5B-D2DB1E9BF5CC}"/>
                </a:ext>
              </a:extLst>
            </p:cNvPr>
            <p:cNvSpPr txBox="1"/>
            <p:nvPr/>
          </p:nvSpPr>
          <p:spPr>
            <a:xfrm>
              <a:off x="8477429" y="2667026"/>
              <a:ext cx="419266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5-1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977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656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95300E-E074-47FD-AABF-867FFFA705D8}"/>
              </a:ext>
            </a:extLst>
          </p:cNvPr>
          <p:cNvSpPr txBox="1"/>
          <p:nvPr/>
        </p:nvSpPr>
        <p:spPr>
          <a:xfrm>
            <a:off x="6280686" y="788924"/>
            <a:ext cx="1677777" cy="588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2.  </a:t>
            </a:r>
            <a:r>
              <a:rPr lang="ko-KR" altLang="en-US" sz="2400" b="1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메인영역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18890B-FB17-4FCF-B5A3-DDBA5D6A77E5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933D4F-648E-453A-8804-2C877A9C7AEF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19D0889-0E60-42D7-AD86-17FA12105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sp>
        <p:nvSpPr>
          <p:cNvPr id="40" name="제목 1">
            <a:extLst>
              <a:ext uri="{FF2B5EF4-FFF2-40B4-BE49-F238E27FC236}">
                <a16:creationId xmlns:a16="http://schemas.microsoft.com/office/drawing/2014/main" id="{850176B8-52E6-4C99-94A6-38574559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디자인시안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_ PC </a:t>
            </a:r>
            <a:r>
              <a:rPr lang="en-US" altLang="ko-KR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1B1C742-4EAB-4C54-86E3-2E470FD29D61}"/>
              </a:ext>
            </a:extLst>
          </p:cNvPr>
          <p:cNvGrpSpPr/>
          <p:nvPr/>
        </p:nvGrpSpPr>
        <p:grpSpPr>
          <a:xfrm>
            <a:off x="6381208" y="1602846"/>
            <a:ext cx="390675" cy="400110"/>
            <a:chOff x="7142223" y="643586"/>
            <a:chExt cx="390675" cy="40011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862EDA6-531A-4183-A062-238514ED0F2F}"/>
                </a:ext>
              </a:extLst>
            </p:cNvPr>
            <p:cNvSpPr/>
            <p:nvPr/>
          </p:nvSpPr>
          <p:spPr>
            <a:xfrm>
              <a:off x="7142223" y="648304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8333243-8B8D-4182-A7D6-596CE202D420}"/>
                </a:ext>
              </a:extLst>
            </p:cNvPr>
            <p:cNvSpPr txBox="1"/>
            <p:nvPr/>
          </p:nvSpPr>
          <p:spPr>
            <a:xfrm>
              <a:off x="7215629" y="643586"/>
              <a:ext cx="22674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6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037A740-84B6-463F-8C67-8B5CAEE3715F}"/>
              </a:ext>
            </a:extLst>
          </p:cNvPr>
          <p:cNvSpPr txBox="1"/>
          <p:nvPr/>
        </p:nvSpPr>
        <p:spPr>
          <a:xfrm>
            <a:off x="6439799" y="2159564"/>
            <a:ext cx="4507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      </a:t>
            </a:r>
            <a:r>
              <a:rPr lang="ko-KR" altLang="en-US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오버시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6-1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번 이미지처럼 내용 노출</a:t>
            </a:r>
            <a:endParaRPr lang="en-US" altLang="ko-KR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884A21-A94C-404D-BB1D-B2CE90B5C30E}"/>
              </a:ext>
            </a:extLst>
          </p:cNvPr>
          <p:cNvGrpSpPr/>
          <p:nvPr/>
        </p:nvGrpSpPr>
        <p:grpSpPr>
          <a:xfrm>
            <a:off x="6398660" y="2134222"/>
            <a:ext cx="363894" cy="363895"/>
            <a:chOff x="9433249" y="1005939"/>
            <a:chExt cx="363894" cy="363895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98A5FEF-4F9C-41FD-B04E-944A91A8CA24}"/>
                </a:ext>
              </a:extLst>
            </p:cNvPr>
            <p:cNvSpPr/>
            <p:nvPr/>
          </p:nvSpPr>
          <p:spPr>
            <a:xfrm>
              <a:off x="9433249" y="1005940"/>
              <a:ext cx="363894" cy="36389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rgbClr val="215949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1957289-2710-4ABD-9BAF-9806F5DD668C}"/>
                </a:ext>
              </a:extLst>
            </p:cNvPr>
            <p:cNvSpPr txBox="1"/>
            <p:nvPr/>
          </p:nvSpPr>
          <p:spPr>
            <a:xfrm>
              <a:off x="9463135" y="1005939"/>
              <a:ext cx="294599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+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369586" y="2563771"/>
            <a:ext cx="6096000" cy="8302248"/>
            <a:chOff x="-1" y="771009"/>
            <a:chExt cx="6096000" cy="830224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88129BA-10BE-4C55-ADA5-283ED8E19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841229"/>
              <a:ext cx="6096000" cy="823202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62927A2-16C6-420F-B3FF-A094A0366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4595" y="4191340"/>
              <a:ext cx="238125" cy="266700"/>
            </a:xfrm>
            <a:prstGeom prst="rect">
              <a:avLst/>
            </a:prstGeom>
          </p:spPr>
        </p:pic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78CE777-C875-491B-9F6C-6D2DF7C86EF7}"/>
                </a:ext>
              </a:extLst>
            </p:cNvPr>
            <p:cNvSpPr/>
            <p:nvPr/>
          </p:nvSpPr>
          <p:spPr>
            <a:xfrm>
              <a:off x="318081" y="969129"/>
              <a:ext cx="2852714" cy="389798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B958416D-145F-4A78-87E5-D1DBF6F4A648}"/>
                </a:ext>
              </a:extLst>
            </p:cNvPr>
            <p:cNvGrpSpPr/>
            <p:nvPr/>
          </p:nvGrpSpPr>
          <p:grpSpPr>
            <a:xfrm>
              <a:off x="233568" y="771009"/>
              <a:ext cx="569007" cy="323165"/>
              <a:chOff x="8343515" y="2621279"/>
              <a:chExt cx="517279" cy="323165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9E34451C-617A-4E6C-BB5F-777F6DF66094}"/>
                  </a:ext>
                </a:extLst>
              </p:cNvPr>
              <p:cNvSpPr/>
              <p:nvPr/>
            </p:nvSpPr>
            <p:spPr>
              <a:xfrm>
                <a:off x="8343515" y="2639650"/>
                <a:ext cx="517279" cy="286422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B422D63-880B-4A1F-A8A5-12FC685C1BCD}"/>
                  </a:ext>
                </a:extLst>
              </p:cNvPr>
              <p:cNvSpPr txBox="1"/>
              <p:nvPr/>
            </p:nvSpPr>
            <p:spPr>
              <a:xfrm>
                <a:off x="8392521" y="2621279"/>
                <a:ext cx="419266" cy="3231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/>
                    </a:solidFill>
                    <a:latin typeface="MinervaModern" panose="02000503020000020004" pitchFamily="50" charset="0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6-1</a:t>
                </a:r>
              </a:p>
            </p:txBody>
          </p:sp>
        </p:grp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DD72BDA2-FD56-49A7-8E59-6B3E725ED0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957"/>
          <a:stretch/>
        </p:blipFill>
        <p:spPr>
          <a:xfrm>
            <a:off x="-13456" y="841375"/>
            <a:ext cx="6090406" cy="6122958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9A3068F0-CEB5-47C2-88F4-09082A1C8480}"/>
              </a:ext>
            </a:extLst>
          </p:cNvPr>
          <p:cNvGrpSpPr/>
          <p:nvPr/>
        </p:nvGrpSpPr>
        <p:grpSpPr>
          <a:xfrm>
            <a:off x="3479506" y="3627315"/>
            <a:ext cx="286422" cy="323165"/>
            <a:chOff x="7179031" y="584268"/>
            <a:chExt cx="390675" cy="44079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7179031" y="609327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7260997" y="584268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 smtClean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6</a:t>
              </a:r>
              <a:endParaRPr lang="en-US" altLang="ko-KR" sz="15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402616" y="3871894"/>
            <a:ext cx="440203" cy="440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000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539</Words>
  <Application>Microsoft Office PowerPoint</Application>
  <PresentationFormat>와이드스크린</PresentationFormat>
  <Paragraphs>167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Pretendard</vt:lpstr>
      <vt:lpstr>Pretendard Variable</vt:lpstr>
      <vt:lpstr>맑은 고딕</vt:lpstr>
      <vt:lpstr>Arial</vt:lpstr>
      <vt:lpstr>MinervaModern</vt:lpstr>
      <vt:lpstr>Office 테마</vt:lpstr>
      <vt:lpstr>PowerPoint 프레젠테이션</vt:lpstr>
      <vt:lpstr>PowerPoint 프레젠테이션</vt:lpstr>
      <vt:lpstr>Contents</vt:lpstr>
      <vt:lpstr>기획의도 | 사이트 분석 – 제품소개 파트</vt:lpstr>
      <vt:lpstr>기획의도 | 사이트 분석 – 제품소개 파트</vt:lpstr>
      <vt:lpstr>사이트 설계 | 디자인 시안 _ PC VER</vt:lpstr>
      <vt:lpstr>사이트 설계 | 디자인시안 _ PC ver</vt:lpstr>
      <vt:lpstr>사이트 설계 | 디자인시안 _ PC ver</vt:lpstr>
      <vt:lpstr>사이트 설계 | 디자인시안 _ PC ver</vt:lpstr>
      <vt:lpstr>사이트 설계 | 디자인시안 _ PC ver</vt:lpstr>
      <vt:lpstr>사이트 설계 | 디자인시안 _ PC ver</vt:lpstr>
      <vt:lpstr>사이트 설계 | 디자인시안 _ PC ver</vt:lpstr>
      <vt:lpstr>사이트 설계 | 디자인시안 _ PC ver</vt:lpstr>
      <vt:lpstr>사이트 구현 | 메인</vt:lpstr>
      <vt:lpstr>사이트 구현 | 메인</vt:lpstr>
      <vt:lpstr>사이트 구현 | 메인</vt:lpstr>
      <vt:lpstr>사이트 구현 | 메인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프론트엔드(React, PHP),  플러터(Flutter)활용 웹&amp;앱개발</dc:title>
  <dc:creator>박 정현</dc:creator>
  <cp:lastModifiedBy>user</cp:lastModifiedBy>
  <cp:revision>83</cp:revision>
  <dcterms:created xsi:type="dcterms:W3CDTF">2023-09-20T18:21:12Z</dcterms:created>
  <dcterms:modified xsi:type="dcterms:W3CDTF">2024-01-09T03:05:49Z</dcterms:modified>
</cp:coreProperties>
</file>